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5"/>
  </p:sldMasterIdLst>
  <p:notesMasterIdLst>
    <p:notesMasterId r:id="rId21"/>
  </p:notesMasterIdLst>
  <p:sldIdLst>
    <p:sldId id="256" r:id="rId6"/>
    <p:sldId id="257" r:id="rId7"/>
    <p:sldId id="258" r:id="rId8"/>
    <p:sldId id="280" r:id="rId9"/>
    <p:sldId id="283" r:id="rId10"/>
    <p:sldId id="284" r:id="rId11"/>
    <p:sldId id="260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hlink"/>
      </a:buClr>
      <a:buSzPct val="80000"/>
      <a:buFont typeface="Wingdings" pitchFamily="2" charset="2"/>
      <a:buChar char="l"/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hlink"/>
      </a:buClr>
      <a:buSzPct val="80000"/>
      <a:buFont typeface="Wingdings" pitchFamily="2" charset="2"/>
      <a:buChar char="l"/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hlink"/>
      </a:buClr>
      <a:buSzPct val="80000"/>
      <a:buFont typeface="Wingdings" pitchFamily="2" charset="2"/>
      <a:buChar char="l"/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hlink"/>
      </a:buClr>
      <a:buSzPct val="80000"/>
      <a:buFont typeface="Wingdings" pitchFamily="2" charset="2"/>
      <a:buChar char="l"/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hlink"/>
      </a:buClr>
      <a:buSzPct val="80000"/>
      <a:buFont typeface="Wingdings" pitchFamily="2" charset="2"/>
      <a:buChar char="l"/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-debu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D004"/>
    <a:srgbClr val="FFC83F"/>
    <a:srgbClr val="FF9900"/>
    <a:srgbClr val="4949C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9" autoAdjust="0"/>
    <p:restoredTop sz="93709" autoAdjust="0"/>
  </p:normalViewPr>
  <p:slideViewPr>
    <p:cSldViewPr>
      <p:cViewPr>
        <p:scale>
          <a:sx n="100" d="100"/>
          <a:sy n="100" d="100"/>
        </p:scale>
        <p:origin x="-1280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slide" Target="slides/slide15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commentAuthors" Target="commentAuthors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E21C9C-407D-1940-A57F-7C870745D09B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33A52CC6-1BC1-774A-A138-FECA1A91C99F}">
      <dgm:prSet phldrT="[Text]"/>
      <dgm:spPr/>
      <dgm:t>
        <a:bodyPr/>
        <a:lstStyle/>
        <a:p>
          <a:r>
            <a:rPr lang="en-US" b="1" dirty="0" err="1" smtClean="0">
              <a:solidFill>
                <a:srgbClr val="000000"/>
              </a:solidFill>
            </a:rPr>
            <a:t>Configuraç</a:t>
          </a:r>
          <a:r>
            <a:rPr lang="en-US" b="1" dirty="0" err="1" smtClean="0">
              <a:solidFill>
                <a:srgbClr val="000000"/>
              </a:solidFill>
            </a:rPr>
            <a:t>ão</a:t>
          </a:r>
          <a:r>
            <a:rPr lang="en-US" b="1" dirty="0" smtClean="0">
              <a:solidFill>
                <a:srgbClr val="000000"/>
              </a:solidFill>
            </a:rPr>
            <a:t> do </a:t>
          </a:r>
          <a:r>
            <a:rPr lang="en-US" b="1" dirty="0" err="1" smtClean="0">
              <a:solidFill>
                <a:srgbClr val="000000"/>
              </a:solidFill>
            </a:rPr>
            <a:t>Ambiente</a:t>
          </a:r>
          <a:endParaRPr lang="en-US" b="1" dirty="0">
            <a:solidFill>
              <a:srgbClr val="000000"/>
            </a:solidFill>
          </a:endParaRPr>
        </a:p>
      </dgm:t>
    </dgm:pt>
    <dgm:pt modelId="{023B8F16-88DD-8F45-8555-0076CD6F08DF}" type="parTrans" cxnId="{CDDBC2AA-9CCF-A64B-B88E-0D81836063AD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2E2C814C-53F6-B646-A15F-2308389E6FD5}" type="sibTrans" cxnId="{CDDBC2AA-9CCF-A64B-B88E-0D81836063AD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28163AF6-23C9-6240-8D90-AD6D5B1FCF86}">
      <dgm:prSet phldrT="[Text]"/>
      <dgm:spPr/>
      <dgm:t>
        <a:bodyPr/>
        <a:lstStyle/>
        <a:p>
          <a:r>
            <a:rPr lang="en-US" b="1" dirty="0" err="1" smtClean="0">
              <a:solidFill>
                <a:srgbClr val="000000"/>
              </a:solidFill>
            </a:rPr>
            <a:t>Definiç</a:t>
          </a:r>
          <a:r>
            <a:rPr lang="en-US" b="1" dirty="0" err="1" smtClean="0">
              <a:solidFill>
                <a:srgbClr val="000000"/>
              </a:solidFill>
            </a:rPr>
            <a:t>ão</a:t>
          </a:r>
          <a:r>
            <a:rPr lang="en-US" b="1" dirty="0" smtClean="0">
              <a:solidFill>
                <a:srgbClr val="000000"/>
              </a:solidFill>
            </a:rPr>
            <a:t> das </a:t>
          </a:r>
          <a:r>
            <a:rPr lang="en-US" b="1" dirty="0" err="1" smtClean="0">
              <a:solidFill>
                <a:srgbClr val="000000"/>
              </a:solidFill>
            </a:rPr>
            <a:t>Méricas</a:t>
          </a:r>
          <a:r>
            <a:rPr lang="en-US" b="1" dirty="0" smtClean="0">
              <a:solidFill>
                <a:srgbClr val="000000"/>
              </a:solidFill>
            </a:rPr>
            <a:t>, Workloads e </a:t>
          </a:r>
          <a:r>
            <a:rPr lang="en-US" b="1" dirty="0" err="1" smtClean="0">
              <a:solidFill>
                <a:srgbClr val="000000"/>
              </a:solidFill>
            </a:rPr>
            <a:t>Ferramentas</a:t>
          </a:r>
          <a:endParaRPr lang="en-US" b="1" dirty="0">
            <a:solidFill>
              <a:srgbClr val="000000"/>
            </a:solidFill>
          </a:endParaRPr>
        </a:p>
      </dgm:t>
    </dgm:pt>
    <dgm:pt modelId="{457C5507-7C32-A145-BD1D-F93ED4DD9D54}" type="parTrans" cxnId="{0A4565CD-2673-4243-9891-9B8A22F47591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8A0953EB-CDA2-C24A-91BD-6F1CE41E384D}" type="sibTrans" cxnId="{0A4565CD-2673-4243-9891-9B8A22F47591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C604D9E2-A7A0-1A4D-B3CE-7BC081FA096E}">
      <dgm:prSet phldrT="[Text]"/>
      <dgm:spPr/>
      <dgm:t>
        <a:bodyPr/>
        <a:lstStyle/>
        <a:p>
          <a:r>
            <a:rPr lang="en-US" b="1" dirty="0" err="1" smtClean="0">
              <a:solidFill>
                <a:srgbClr val="000000"/>
              </a:solidFill>
            </a:rPr>
            <a:t>Definiç</a:t>
          </a:r>
          <a:r>
            <a:rPr lang="en-US" b="1" dirty="0" err="1" smtClean="0">
              <a:solidFill>
                <a:srgbClr val="000000"/>
              </a:solidFill>
            </a:rPr>
            <a:t>ão</a:t>
          </a:r>
          <a:r>
            <a:rPr lang="en-US" b="1" dirty="0" smtClean="0">
              <a:solidFill>
                <a:srgbClr val="000000"/>
              </a:solidFill>
            </a:rPr>
            <a:t> das </a:t>
          </a:r>
          <a:r>
            <a:rPr lang="en-US" b="1" dirty="0" err="1" smtClean="0">
              <a:solidFill>
                <a:srgbClr val="000000"/>
              </a:solidFill>
            </a:rPr>
            <a:t>técnicas</a:t>
          </a:r>
          <a:r>
            <a:rPr lang="en-US" b="1" dirty="0" smtClean="0">
              <a:solidFill>
                <a:srgbClr val="000000"/>
              </a:solidFill>
            </a:rPr>
            <a:t> de ADS</a:t>
          </a:r>
          <a:endParaRPr lang="en-US" b="1" dirty="0">
            <a:solidFill>
              <a:srgbClr val="000000"/>
            </a:solidFill>
          </a:endParaRPr>
        </a:p>
      </dgm:t>
    </dgm:pt>
    <dgm:pt modelId="{51B6E833-9697-B440-9E33-9FB0F3EEFAD1}" type="parTrans" cxnId="{68EDADB6-1806-314A-AB46-37634F8E4C55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BA0E1578-6639-DA4E-8935-417BD40BFEF8}" type="sibTrans" cxnId="{68EDADB6-1806-314A-AB46-37634F8E4C55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A477BDF0-D250-F343-8BA1-AAACAA477433}">
      <dgm:prSet/>
      <dgm:spPr/>
      <dgm:t>
        <a:bodyPr/>
        <a:lstStyle/>
        <a:p>
          <a:r>
            <a:rPr lang="en-US" b="1" dirty="0" err="1" smtClean="0">
              <a:solidFill>
                <a:srgbClr val="000000"/>
              </a:solidFill>
            </a:rPr>
            <a:t>Execuç</a:t>
          </a:r>
          <a:r>
            <a:rPr lang="en-US" b="1" dirty="0" err="1" smtClean="0">
              <a:solidFill>
                <a:srgbClr val="000000"/>
              </a:solidFill>
            </a:rPr>
            <a:t>ão</a:t>
          </a:r>
          <a:r>
            <a:rPr lang="en-US" b="1" dirty="0" smtClean="0">
              <a:solidFill>
                <a:srgbClr val="000000"/>
              </a:solidFill>
            </a:rPr>
            <a:t> dos </a:t>
          </a:r>
          <a:r>
            <a:rPr lang="en-US" b="1" dirty="0" err="1" smtClean="0">
              <a:solidFill>
                <a:srgbClr val="000000"/>
              </a:solidFill>
            </a:rPr>
            <a:t>Experimentos</a:t>
          </a:r>
          <a:endParaRPr lang="en-US" b="1" dirty="0">
            <a:solidFill>
              <a:srgbClr val="000000"/>
            </a:solidFill>
          </a:endParaRPr>
        </a:p>
      </dgm:t>
    </dgm:pt>
    <dgm:pt modelId="{9D462A74-365A-E540-9BD8-B905F6DD78AD}" type="parTrans" cxnId="{B329AD5C-AF2F-D147-A7EE-E747C299BF55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D67D614A-FEA6-F444-93A5-183ED711774F}" type="sibTrans" cxnId="{B329AD5C-AF2F-D147-A7EE-E747C299BF55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069F54D7-6DD3-764A-AA6A-411D46032F93}">
      <dgm:prSet/>
      <dgm:spPr/>
      <dgm:t>
        <a:bodyPr/>
        <a:lstStyle/>
        <a:p>
          <a:r>
            <a:rPr lang="en-US" b="1" dirty="0" err="1" smtClean="0">
              <a:solidFill>
                <a:srgbClr val="000000"/>
              </a:solidFill>
            </a:rPr>
            <a:t>An</a:t>
          </a:r>
          <a:r>
            <a:rPr lang="en-US" b="1" dirty="0" err="1" smtClean="0">
              <a:solidFill>
                <a:srgbClr val="000000"/>
              </a:solidFill>
            </a:rPr>
            <a:t>álise</a:t>
          </a:r>
          <a:r>
            <a:rPr lang="en-US" b="1" dirty="0" smtClean="0">
              <a:solidFill>
                <a:srgbClr val="000000"/>
              </a:solidFill>
            </a:rPr>
            <a:t> dos </a:t>
          </a:r>
          <a:r>
            <a:rPr lang="en-US" b="1" dirty="0" err="1" smtClean="0">
              <a:solidFill>
                <a:srgbClr val="000000"/>
              </a:solidFill>
            </a:rPr>
            <a:t>Resultados</a:t>
          </a:r>
          <a:endParaRPr lang="en-US" b="1" dirty="0">
            <a:solidFill>
              <a:srgbClr val="000000"/>
            </a:solidFill>
          </a:endParaRPr>
        </a:p>
      </dgm:t>
    </dgm:pt>
    <dgm:pt modelId="{682E9812-994D-8C4F-9CBC-12A615C8C644}" type="parTrans" cxnId="{C0280A5F-37C9-824E-B563-CE237D1D00F8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35AC1E41-0926-944B-82B8-579FCFDF91A8}" type="sibTrans" cxnId="{C0280A5F-37C9-824E-B563-CE237D1D00F8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49675485-D1B5-9242-827E-8DD96D598B06}" type="pres">
      <dgm:prSet presAssocID="{EAE21C9C-407D-1940-A57F-7C870745D09B}" presName="Name0" presStyleCnt="0">
        <dgm:presLayoutVars>
          <dgm:dir/>
          <dgm:resizeHandles val="exact"/>
        </dgm:presLayoutVars>
      </dgm:prSet>
      <dgm:spPr/>
    </dgm:pt>
    <dgm:pt modelId="{08677C54-3F4C-1F40-8EE0-65A96B586B2D}" type="pres">
      <dgm:prSet presAssocID="{33A52CC6-1BC1-774A-A138-FECA1A91C99F}" presName="node" presStyleLbl="node1" presStyleIdx="0" presStyleCnt="5">
        <dgm:presLayoutVars>
          <dgm:bulletEnabled val="1"/>
        </dgm:presLayoutVars>
      </dgm:prSet>
      <dgm:spPr/>
    </dgm:pt>
    <dgm:pt modelId="{2EC4D5CC-5182-4549-BD94-263A102ED57F}" type="pres">
      <dgm:prSet presAssocID="{2E2C814C-53F6-B646-A15F-2308389E6FD5}" presName="sibTrans" presStyleLbl="sibTrans2D1" presStyleIdx="0" presStyleCnt="4"/>
      <dgm:spPr/>
    </dgm:pt>
    <dgm:pt modelId="{48B93D03-759A-DE4E-B21D-1AEABBDDC2A9}" type="pres">
      <dgm:prSet presAssocID="{2E2C814C-53F6-B646-A15F-2308389E6FD5}" presName="connectorText" presStyleLbl="sibTrans2D1" presStyleIdx="0" presStyleCnt="4"/>
      <dgm:spPr/>
    </dgm:pt>
    <dgm:pt modelId="{AA0EFCB3-B4F1-814C-86A3-903E4D6027FB}" type="pres">
      <dgm:prSet presAssocID="{28163AF6-23C9-6240-8D90-AD6D5B1FCF8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15AC64-8158-244C-8522-0E4D08F47ABD}" type="pres">
      <dgm:prSet presAssocID="{8A0953EB-CDA2-C24A-91BD-6F1CE41E384D}" presName="sibTrans" presStyleLbl="sibTrans2D1" presStyleIdx="1" presStyleCnt="4"/>
      <dgm:spPr/>
    </dgm:pt>
    <dgm:pt modelId="{C428E214-3428-DC41-A801-DB8D453D9912}" type="pres">
      <dgm:prSet presAssocID="{8A0953EB-CDA2-C24A-91BD-6F1CE41E384D}" presName="connectorText" presStyleLbl="sibTrans2D1" presStyleIdx="1" presStyleCnt="4"/>
      <dgm:spPr/>
    </dgm:pt>
    <dgm:pt modelId="{0BEA17E0-5B76-AE41-8D65-3CB22E1C7C76}" type="pres">
      <dgm:prSet presAssocID="{C604D9E2-A7A0-1A4D-B3CE-7BC081FA096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3AD9CE-0C2B-3345-BB23-17F409AF6653}" type="pres">
      <dgm:prSet presAssocID="{BA0E1578-6639-DA4E-8935-417BD40BFEF8}" presName="sibTrans" presStyleLbl="sibTrans2D1" presStyleIdx="2" presStyleCnt="4"/>
      <dgm:spPr/>
    </dgm:pt>
    <dgm:pt modelId="{FEE54779-B4D4-F44F-B357-DDB0702AC9FA}" type="pres">
      <dgm:prSet presAssocID="{BA0E1578-6639-DA4E-8935-417BD40BFEF8}" presName="connectorText" presStyleLbl="sibTrans2D1" presStyleIdx="2" presStyleCnt="4"/>
      <dgm:spPr/>
    </dgm:pt>
    <dgm:pt modelId="{6E8889C9-7B3F-574F-A27B-5A91F3590A53}" type="pres">
      <dgm:prSet presAssocID="{A477BDF0-D250-F343-8BA1-AAACAA47743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4602D0-1284-7447-B1CC-80F54BBD02DD}" type="pres">
      <dgm:prSet presAssocID="{D67D614A-FEA6-F444-93A5-183ED711774F}" presName="sibTrans" presStyleLbl="sibTrans2D1" presStyleIdx="3" presStyleCnt="4"/>
      <dgm:spPr/>
    </dgm:pt>
    <dgm:pt modelId="{D2A68D4F-A052-3A40-AC96-704D25901CF6}" type="pres">
      <dgm:prSet presAssocID="{D67D614A-FEA6-F444-93A5-183ED711774F}" presName="connectorText" presStyleLbl="sibTrans2D1" presStyleIdx="3" presStyleCnt="4"/>
      <dgm:spPr/>
    </dgm:pt>
    <dgm:pt modelId="{F560C567-F05A-344E-ACBC-D83603836F94}" type="pres">
      <dgm:prSet presAssocID="{069F54D7-6DD3-764A-AA6A-411D46032F93}" presName="node" presStyleLbl="node1" presStyleIdx="4" presStyleCnt="5">
        <dgm:presLayoutVars>
          <dgm:bulletEnabled val="1"/>
        </dgm:presLayoutVars>
      </dgm:prSet>
      <dgm:spPr/>
    </dgm:pt>
  </dgm:ptLst>
  <dgm:cxnLst>
    <dgm:cxn modelId="{8C6F529B-65AF-3644-91B6-CBD79AAE82EE}" type="presOf" srcId="{C604D9E2-A7A0-1A4D-B3CE-7BC081FA096E}" destId="{0BEA17E0-5B76-AE41-8D65-3CB22E1C7C76}" srcOrd="0" destOrd="0" presId="urn:microsoft.com/office/officeart/2005/8/layout/process1"/>
    <dgm:cxn modelId="{7E42C13B-B64C-E043-8AE9-0DBCBA10BEF8}" type="presOf" srcId="{BA0E1578-6639-DA4E-8935-417BD40BFEF8}" destId="{FEE54779-B4D4-F44F-B357-DDB0702AC9FA}" srcOrd="1" destOrd="0" presId="urn:microsoft.com/office/officeart/2005/8/layout/process1"/>
    <dgm:cxn modelId="{30738267-E7D8-D04C-87D6-EBDDDCCEE2B1}" type="presOf" srcId="{28163AF6-23C9-6240-8D90-AD6D5B1FCF86}" destId="{AA0EFCB3-B4F1-814C-86A3-903E4D6027FB}" srcOrd="0" destOrd="0" presId="urn:microsoft.com/office/officeart/2005/8/layout/process1"/>
    <dgm:cxn modelId="{CDDBC2AA-9CCF-A64B-B88E-0D81836063AD}" srcId="{EAE21C9C-407D-1940-A57F-7C870745D09B}" destId="{33A52CC6-1BC1-774A-A138-FECA1A91C99F}" srcOrd="0" destOrd="0" parTransId="{023B8F16-88DD-8F45-8555-0076CD6F08DF}" sibTransId="{2E2C814C-53F6-B646-A15F-2308389E6FD5}"/>
    <dgm:cxn modelId="{39EA0307-71CA-6F40-848F-8FF8BB73A0A4}" type="presOf" srcId="{2E2C814C-53F6-B646-A15F-2308389E6FD5}" destId="{2EC4D5CC-5182-4549-BD94-263A102ED57F}" srcOrd="0" destOrd="0" presId="urn:microsoft.com/office/officeart/2005/8/layout/process1"/>
    <dgm:cxn modelId="{E1C6CEB7-4FE5-104C-AC2C-9F6AD4E8832A}" type="presOf" srcId="{A477BDF0-D250-F343-8BA1-AAACAA477433}" destId="{6E8889C9-7B3F-574F-A27B-5A91F3590A53}" srcOrd="0" destOrd="0" presId="urn:microsoft.com/office/officeart/2005/8/layout/process1"/>
    <dgm:cxn modelId="{076EF9DA-CBF2-9F4B-870C-73C0ECF010BE}" type="presOf" srcId="{069F54D7-6DD3-764A-AA6A-411D46032F93}" destId="{F560C567-F05A-344E-ACBC-D83603836F94}" srcOrd="0" destOrd="0" presId="urn:microsoft.com/office/officeart/2005/8/layout/process1"/>
    <dgm:cxn modelId="{0DE17031-AAD8-054C-8732-05E19C38441A}" type="presOf" srcId="{8A0953EB-CDA2-C24A-91BD-6F1CE41E384D}" destId="{C428E214-3428-DC41-A801-DB8D453D9912}" srcOrd="1" destOrd="0" presId="urn:microsoft.com/office/officeart/2005/8/layout/process1"/>
    <dgm:cxn modelId="{54E846FC-2412-9C46-80BB-DFC69FC80A2E}" type="presOf" srcId="{EAE21C9C-407D-1940-A57F-7C870745D09B}" destId="{49675485-D1B5-9242-827E-8DD96D598B06}" srcOrd="0" destOrd="0" presId="urn:microsoft.com/office/officeart/2005/8/layout/process1"/>
    <dgm:cxn modelId="{0240B512-494A-8648-BDE4-2804B4D65FB1}" type="presOf" srcId="{D67D614A-FEA6-F444-93A5-183ED711774F}" destId="{774602D0-1284-7447-B1CC-80F54BBD02DD}" srcOrd="0" destOrd="0" presId="urn:microsoft.com/office/officeart/2005/8/layout/process1"/>
    <dgm:cxn modelId="{B329AD5C-AF2F-D147-A7EE-E747C299BF55}" srcId="{EAE21C9C-407D-1940-A57F-7C870745D09B}" destId="{A477BDF0-D250-F343-8BA1-AAACAA477433}" srcOrd="3" destOrd="0" parTransId="{9D462A74-365A-E540-9BD8-B905F6DD78AD}" sibTransId="{D67D614A-FEA6-F444-93A5-183ED711774F}"/>
    <dgm:cxn modelId="{0A4565CD-2673-4243-9891-9B8A22F47591}" srcId="{EAE21C9C-407D-1940-A57F-7C870745D09B}" destId="{28163AF6-23C9-6240-8D90-AD6D5B1FCF86}" srcOrd="1" destOrd="0" parTransId="{457C5507-7C32-A145-BD1D-F93ED4DD9D54}" sibTransId="{8A0953EB-CDA2-C24A-91BD-6F1CE41E384D}"/>
    <dgm:cxn modelId="{16C30727-8B0E-8B4E-B61C-2991139A21C6}" type="presOf" srcId="{8A0953EB-CDA2-C24A-91BD-6F1CE41E384D}" destId="{B715AC64-8158-244C-8522-0E4D08F47ABD}" srcOrd="0" destOrd="0" presId="urn:microsoft.com/office/officeart/2005/8/layout/process1"/>
    <dgm:cxn modelId="{70716C2C-A724-3348-86BF-DF9831981E10}" type="presOf" srcId="{2E2C814C-53F6-B646-A15F-2308389E6FD5}" destId="{48B93D03-759A-DE4E-B21D-1AEABBDDC2A9}" srcOrd="1" destOrd="0" presId="urn:microsoft.com/office/officeart/2005/8/layout/process1"/>
    <dgm:cxn modelId="{C0280A5F-37C9-824E-B563-CE237D1D00F8}" srcId="{EAE21C9C-407D-1940-A57F-7C870745D09B}" destId="{069F54D7-6DD3-764A-AA6A-411D46032F93}" srcOrd="4" destOrd="0" parTransId="{682E9812-994D-8C4F-9CBC-12A615C8C644}" sibTransId="{35AC1E41-0926-944B-82B8-579FCFDF91A8}"/>
    <dgm:cxn modelId="{6E5F0F05-B89B-1844-B798-3DB322F742FA}" type="presOf" srcId="{BA0E1578-6639-DA4E-8935-417BD40BFEF8}" destId="{723AD9CE-0C2B-3345-BB23-17F409AF6653}" srcOrd="0" destOrd="0" presId="urn:microsoft.com/office/officeart/2005/8/layout/process1"/>
    <dgm:cxn modelId="{68EDADB6-1806-314A-AB46-37634F8E4C55}" srcId="{EAE21C9C-407D-1940-A57F-7C870745D09B}" destId="{C604D9E2-A7A0-1A4D-B3CE-7BC081FA096E}" srcOrd="2" destOrd="0" parTransId="{51B6E833-9697-B440-9E33-9FB0F3EEFAD1}" sibTransId="{BA0E1578-6639-DA4E-8935-417BD40BFEF8}"/>
    <dgm:cxn modelId="{ABBF7898-C149-2645-81CE-CE7A89FFE5D4}" type="presOf" srcId="{D67D614A-FEA6-F444-93A5-183ED711774F}" destId="{D2A68D4F-A052-3A40-AC96-704D25901CF6}" srcOrd="1" destOrd="0" presId="urn:microsoft.com/office/officeart/2005/8/layout/process1"/>
    <dgm:cxn modelId="{5891B7E6-1200-424D-8268-DE0E12D3CB61}" type="presOf" srcId="{33A52CC6-1BC1-774A-A138-FECA1A91C99F}" destId="{08677C54-3F4C-1F40-8EE0-65A96B586B2D}" srcOrd="0" destOrd="0" presId="urn:microsoft.com/office/officeart/2005/8/layout/process1"/>
    <dgm:cxn modelId="{981C3D67-9C8A-7649-B89E-C395A3BB29B5}" type="presParOf" srcId="{49675485-D1B5-9242-827E-8DD96D598B06}" destId="{08677C54-3F4C-1F40-8EE0-65A96B586B2D}" srcOrd="0" destOrd="0" presId="urn:microsoft.com/office/officeart/2005/8/layout/process1"/>
    <dgm:cxn modelId="{84D6ACC1-95DD-3C42-8FCC-1ACD92E50FD2}" type="presParOf" srcId="{49675485-D1B5-9242-827E-8DD96D598B06}" destId="{2EC4D5CC-5182-4549-BD94-263A102ED57F}" srcOrd="1" destOrd="0" presId="urn:microsoft.com/office/officeart/2005/8/layout/process1"/>
    <dgm:cxn modelId="{07658FA2-8F00-FF47-B81C-32CF99AC2121}" type="presParOf" srcId="{2EC4D5CC-5182-4549-BD94-263A102ED57F}" destId="{48B93D03-759A-DE4E-B21D-1AEABBDDC2A9}" srcOrd="0" destOrd="0" presId="urn:microsoft.com/office/officeart/2005/8/layout/process1"/>
    <dgm:cxn modelId="{877D3CBA-39E0-4241-A3EC-72415E21C1E9}" type="presParOf" srcId="{49675485-D1B5-9242-827E-8DD96D598B06}" destId="{AA0EFCB3-B4F1-814C-86A3-903E4D6027FB}" srcOrd="2" destOrd="0" presId="urn:microsoft.com/office/officeart/2005/8/layout/process1"/>
    <dgm:cxn modelId="{36781F0E-47B6-254E-90E4-A8608CC5EA67}" type="presParOf" srcId="{49675485-D1B5-9242-827E-8DD96D598B06}" destId="{B715AC64-8158-244C-8522-0E4D08F47ABD}" srcOrd="3" destOrd="0" presId="urn:microsoft.com/office/officeart/2005/8/layout/process1"/>
    <dgm:cxn modelId="{8DB40567-71D7-8E47-8E5F-5A4CEEE4615A}" type="presParOf" srcId="{B715AC64-8158-244C-8522-0E4D08F47ABD}" destId="{C428E214-3428-DC41-A801-DB8D453D9912}" srcOrd="0" destOrd="0" presId="urn:microsoft.com/office/officeart/2005/8/layout/process1"/>
    <dgm:cxn modelId="{BBB421D3-5F9C-A04C-B96A-8A0B8D0632E4}" type="presParOf" srcId="{49675485-D1B5-9242-827E-8DD96D598B06}" destId="{0BEA17E0-5B76-AE41-8D65-3CB22E1C7C76}" srcOrd="4" destOrd="0" presId="urn:microsoft.com/office/officeart/2005/8/layout/process1"/>
    <dgm:cxn modelId="{1542A169-4FBD-EE45-8276-8842F33B7D43}" type="presParOf" srcId="{49675485-D1B5-9242-827E-8DD96D598B06}" destId="{723AD9CE-0C2B-3345-BB23-17F409AF6653}" srcOrd="5" destOrd="0" presId="urn:microsoft.com/office/officeart/2005/8/layout/process1"/>
    <dgm:cxn modelId="{FD9D3C48-ADD9-9B42-9285-10C482275E79}" type="presParOf" srcId="{723AD9CE-0C2B-3345-BB23-17F409AF6653}" destId="{FEE54779-B4D4-F44F-B357-DDB0702AC9FA}" srcOrd="0" destOrd="0" presId="urn:microsoft.com/office/officeart/2005/8/layout/process1"/>
    <dgm:cxn modelId="{CCB070C9-D7E4-6944-A6F8-E259CC60859E}" type="presParOf" srcId="{49675485-D1B5-9242-827E-8DD96D598B06}" destId="{6E8889C9-7B3F-574F-A27B-5A91F3590A53}" srcOrd="6" destOrd="0" presId="urn:microsoft.com/office/officeart/2005/8/layout/process1"/>
    <dgm:cxn modelId="{0D7CD53E-0758-4A40-8D1F-A7A63B99BD4E}" type="presParOf" srcId="{49675485-D1B5-9242-827E-8DD96D598B06}" destId="{774602D0-1284-7447-B1CC-80F54BBD02DD}" srcOrd="7" destOrd="0" presId="urn:microsoft.com/office/officeart/2005/8/layout/process1"/>
    <dgm:cxn modelId="{B6F6E089-42C0-C54E-B884-78DD475713B3}" type="presParOf" srcId="{774602D0-1284-7447-B1CC-80F54BBD02DD}" destId="{D2A68D4F-A052-3A40-AC96-704D25901CF6}" srcOrd="0" destOrd="0" presId="urn:microsoft.com/office/officeart/2005/8/layout/process1"/>
    <dgm:cxn modelId="{DFA05F5D-EB15-7E4F-89CF-8C76F4EF4A57}" type="presParOf" srcId="{49675485-D1B5-9242-827E-8DD96D598B06}" destId="{F560C567-F05A-344E-ACBC-D83603836F94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677C54-3F4C-1F40-8EE0-65A96B586B2D}">
      <dsp:nvSpPr>
        <dsp:cNvPr id="0" name=""/>
        <dsp:cNvSpPr/>
      </dsp:nvSpPr>
      <dsp:spPr>
        <a:xfrm>
          <a:off x="3832" y="1625460"/>
          <a:ext cx="1188061" cy="8130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solidFill>
                <a:srgbClr val="000000"/>
              </a:solidFill>
            </a:rPr>
            <a:t>Configuraç</a:t>
          </a:r>
          <a:r>
            <a:rPr lang="en-US" sz="1200" b="1" kern="1200" dirty="0" err="1" smtClean="0">
              <a:solidFill>
                <a:srgbClr val="000000"/>
              </a:solidFill>
            </a:rPr>
            <a:t>ão</a:t>
          </a:r>
          <a:r>
            <a:rPr lang="en-US" sz="1200" b="1" kern="1200" dirty="0" smtClean="0">
              <a:solidFill>
                <a:srgbClr val="000000"/>
              </a:solidFill>
            </a:rPr>
            <a:t> do </a:t>
          </a:r>
          <a:r>
            <a:rPr lang="en-US" sz="1200" b="1" kern="1200" dirty="0" err="1" smtClean="0">
              <a:solidFill>
                <a:srgbClr val="000000"/>
              </a:solidFill>
            </a:rPr>
            <a:t>Ambiente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27646" y="1649274"/>
        <a:ext cx="1140433" cy="765451"/>
      </dsp:txXfrm>
    </dsp:sp>
    <dsp:sp modelId="{2EC4D5CC-5182-4549-BD94-263A102ED57F}">
      <dsp:nvSpPr>
        <dsp:cNvPr id="0" name=""/>
        <dsp:cNvSpPr/>
      </dsp:nvSpPr>
      <dsp:spPr>
        <a:xfrm>
          <a:off x="1310700" y="1884680"/>
          <a:ext cx="251869" cy="29463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>
            <a:solidFill>
              <a:srgbClr val="000000"/>
            </a:solidFill>
          </a:endParaRPr>
        </a:p>
      </dsp:txBody>
      <dsp:txXfrm>
        <a:off x="1310700" y="1943608"/>
        <a:ext cx="176308" cy="176783"/>
      </dsp:txXfrm>
    </dsp:sp>
    <dsp:sp modelId="{AA0EFCB3-B4F1-814C-86A3-903E4D6027FB}">
      <dsp:nvSpPr>
        <dsp:cNvPr id="0" name=""/>
        <dsp:cNvSpPr/>
      </dsp:nvSpPr>
      <dsp:spPr>
        <a:xfrm>
          <a:off x="1667118" y="1625460"/>
          <a:ext cx="1188061" cy="8130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solidFill>
                <a:srgbClr val="000000"/>
              </a:solidFill>
            </a:rPr>
            <a:t>Definiç</a:t>
          </a:r>
          <a:r>
            <a:rPr lang="en-US" sz="1200" b="1" kern="1200" dirty="0" err="1" smtClean="0">
              <a:solidFill>
                <a:srgbClr val="000000"/>
              </a:solidFill>
            </a:rPr>
            <a:t>ão</a:t>
          </a:r>
          <a:r>
            <a:rPr lang="en-US" sz="1200" b="1" kern="1200" dirty="0" smtClean="0">
              <a:solidFill>
                <a:srgbClr val="000000"/>
              </a:solidFill>
            </a:rPr>
            <a:t> das </a:t>
          </a:r>
          <a:r>
            <a:rPr lang="en-US" sz="1200" b="1" kern="1200" dirty="0" err="1" smtClean="0">
              <a:solidFill>
                <a:srgbClr val="000000"/>
              </a:solidFill>
            </a:rPr>
            <a:t>Méricas</a:t>
          </a:r>
          <a:r>
            <a:rPr lang="en-US" sz="1200" b="1" kern="1200" dirty="0" smtClean="0">
              <a:solidFill>
                <a:srgbClr val="000000"/>
              </a:solidFill>
            </a:rPr>
            <a:t>, Workloads e </a:t>
          </a:r>
          <a:r>
            <a:rPr lang="en-US" sz="1200" b="1" kern="1200" dirty="0" err="1" smtClean="0">
              <a:solidFill>
                <a:srgbClr val="000000"/>
              </a:solidFill>
            </a:rPr>
            <a:t>Ferramentas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1690932" y="1649274"/>
        <a:ext cx="1140433" cy="765451"/>
      </dsp:txXfrm>
    </dsp:sp>
    <dsp:sp modelId="{B715AC64-8158-244C-8522-0E4D08F47ABD}">
      <dsp:nvSpPr>
        <dsp:cNvPr id="0" name=""/>
        <dsp:cNvSpPr/>
      </dsp:nvSpPr>
      <dsp:spPr>
        <a:xfrm>
          <a:off x="2973986" y="1884680"/>
          <a:ext cx="251869" cy="29463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>
            <a:solidFill>
              <a:srgbClr val="000000"/>
            </a:solidFill>
          </a:endParaRPr>
        </a:p>
      </dsp:txBody>
      <dsp:txXfrm>
        <a:off x="2973986" y="1943608"/>
        <a:ext cx="176308" cy="176783"/>
      </dsp:txXfrm>
    </dsp:sp>
    <dsp:sp modelId="{0BEA17E0-5B76-AE41-8D65-3CB22E1C7C76}">
      <dsp:nvSpPr>
        <dsp:cNvPr id="0" name=""/>
        <dsp:cNvSpPr/>
      </dsp:nvSpPr>
      <dsp:spPr>
        <a:xfrm>
          <a:off x="3330405" y="1625460"/>
          <a:ext cx="1188061" cy="8130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solidFill>
                <a:srgbClr val="000000"/>
              </a:solidFill>
            </a:rPr>
            <a:t>Definiç</a:t>
          </a:r>
          <a:r>
            <a:rPr lang="en-US" sz="1200" b="1" kern="1200" dirty="0" err="1" smtClean="0">
              <a:solidFill>
                <a:srgbClr val="000000"/>
              </a:solidFill>
            </a:rPr>
            <a:t>ão</a:t>
          </a:r>
          <a:r>
            <a:rPr lang="en-US" sz="1200" b="1" kern="1200" dirty="0" smtClean="0">
              <a:solidFill>
                <a:srgbClr val="000000"/>
              </a:solidFill>
            </a:rPr>
            <a:t> das </a:t>
          </a:r>
          <a:r>
            <a:rPr lang="en-US" sz="1200" b="1" kern="1200" dirty="0" err="1" smtClean="0">
              <a:solidFill>
                <a:srgbClr val="000000"/>
              </a:solidFill>
            </a:rPr>
            <a:t>técnicas</a:t>
          </a:r>
          <a:r>
            <a:rPr lang="en-US" sz="1200" b="1" kern="1200" dirty="0" smtClean="0">
              <a:solidFill>
                <a:srgbClr val="000000"/>
              </a:solidFill>
            </a:rPr>
            <a:t> de ADS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3354219" y="1649274"/>
        <a:ext cx="1140433" cy="765451"/>
      </dsp:txXfrm>
    </dsp:sp>
    <dsp:sp modelId="{723AD9CE-0C2B-3345-BB23-17F409AF6653}">
      <dsp:nvSpPr>
        <dsp:cNvPr id="0" name=""/>
        <dsp:cNvSpPr/>
      </dsp:nvSpPr>
      <dsp:spPr>
        <a:xfrm>
          <a:off x="4637273" y="1884680"/>
          <a:ext cx="251869" cy="29463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>
            <a:solidFill>
              <a:srgbClr val="000000"/>
            </a:solidFill>
          </a:endParaRPr>
        </a:p>
      </dsp:txBody>
      <dsp:txXfrm>
        <a:off x="4637273" y="1943608"/>
        <a:ext cx="176308" cy="176783"/>
      </dsp:txXfrm>
    </dsp:sp>
    <dsp:sp modelId="{6E8889C9-7B3F-574F-A27B-5A91F3590A53}">
      <dsp:nvSpPr>
        <dsp:cNvPr id="0" name=""/>
        <dsp:cNvSpPr/>
      </dsp:nvSpPr>
      <dsp:spPr>
        <a:xfrm>
          <a:off x="4993691" y="1625460"/>
          <a:ext cx="1188061" cy="8130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solidFill>
                <a:srgbClr val="000000"/>
              </a:solidFill>
            </a:rPr>
            <a:t>Execuç</a:t>
          </a:r>
          <a:r>
            <a:rPr lang="en-US" sz="1200" b="1" kern="1200" dirty="0" err="1" smtClean="0">
              <a:solidFill>
                <a:srgbClr val="000000"/>
              </a:solidFill>
            </a:rPr>
            <a:t>ão</a:t>
          </a:r>
          <a:r>
            <a:rPr lang="en-US" sz="1200" b="1" kern="1200" dirty="0" smtClean="0">
              <a:solidFill>
                <a:srgbClr val="000000"/>
              </a:solidFill>
            </a:rPr>
            <a:t> dos </a:t>
          </a:r>
          <a:r>
            <a:rPr lang="en-US" sz="1200" b="1" kern="1200" dirty="0" err="1" smtClean="0">
              <a:solidFill>
                <a:srgbClr val="000000"/>
              </a:solidFill>
            </a:rPr>
            <a:t>Experimentos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5017505" y="1649274"/>
        <a:ext cx="1140433" cy="765451"/>
      </dsp:txXfrm>
    </dsp:sp>
    <dsp:sp modelId="{774602D0-1284-7447-B1CC-80F54BBD02DD}">
      <dsp:nvSpPr>
        <dsp:cNvPr id="0" name=""/>
        <dsp:cNvSpPr/>
      </dsp:nvSpPr>
      <dsp:spPr>
        <a:xfrm>
          <a:off x="6300559" y="1884680"/>
          <a:ext cx="251869" cy="29463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>
            <a:solidFill>
              <a:srgbClr val="000000"/>
            </a:solidFill>
          </a:endParaRPr>
        </a:p>
      </dsp:txBody>
      <dsp:txXfrm>
        <a:off x="6300559" y="1943608"/>
        <a:ext cx="176308" cy="176783"/>
      </dsp:txXfrm>
    </dsp:sp>
    <dsp:sp modelId="{F560C567-F05A-344E-ACBC-D83603836F94}">
      <dsp:nvSpPr>
        <dsp:cNvPr id="0" name=""/>
        <dsp:cNvSpPr/>
      </dsp:nvSpPr>
      <dsp:spPr>
        <a:xfrm>
          <a:off x="6656977" y="1625460"/>
          <a:ext cx="1188061" cy="8130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solidFill>
                <a:srgbClr val="000000"/>
              </a:solidFill>
            </a:rPr>
            <a:t>An</a:t>
          </a:r>
          <a:r>
            <a:rPr lang="en-US" sz="1200" b="1" kern="1200" dirty="0" err="1" smtClean="0">
              <a:solidFill>
                <a:srgbClr val="000000"/>
              </a:solidFill>
            </a:rPr>
            <a:t>álise</a:t>
          </a:r>
          <a:r>
            <a:rPr lang="en-US" sz="1200" b="1" kern="1200" dirty="0" smtClean="0">
              <a:solidFill>
                <a:srgbClr val="000000"/>
              </a:solidFill>
            </a:rPr>
            <a:t> dos </a:t>
          </a:r>
          <a:r>
            <a:rPr lang="en-US" sz="1200" b="1" kern="1200" dirty="0" err="1" smtClean="0">
              <a:solidFill>
                <a:srgbClr val="000000"/>
              </a:solidFill>
            </a:rPr>
            <a:t>Resultados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6680791" y="1649274"/>
        <a:ext cx="1140433" cy="7654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/>
          </a:p>
        </p:txBody>
      </p:sp>
      <p:sp>
        <p:nvSpPr>
          <p:cNvPr id="78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fld id="{79CB8E6D-03F2-463C-A999-D604464B00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9053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A6A4B7-8A63-4AF7-96E6-C06222233066}" type="slidenum">
              <a:rPr lang="en-US"/>
              <a:pPr/>
              <a:t>1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Click to add notes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8727D1-5235-4C93-8568-7414EB4D6A51}" type="slidenum">
              <a:rPr lang="en-US"/>
              <a:pPr/>
              <a:t>2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AutoShape 3"/>
          <p:cNvSpPr>
            <a:spLocks noChangeArrowheads="1"/>
          </p:cNvSpPr>
          <p:nvPr/>
        </p:nvSpPr>
        <p:spPr bwMode="auto">
          <a:xfrm>
            <a:off x="685800" y="2070100"/>
            <a:ext cx="7620000" cy="4167212"/>
          </a:xfrm>
          <a:prstGeom prst="roundRect">
            <a:avLst>
              <a:gd name="adj" fmla="val 16667"/>
            </a:avLst>
          </a:prstGeom>
          <a:ln w="57150">
            <a:solidFill>
              <a:schemeClr val="bg2"/>
            </a:solidFill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pt-BR" sz="2400">
              <a:latin typeface="Times New Roman" pitchFamily="18" charset="0"/>
            </a:endParaRP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blackWhite">
          <a:xfrm>
            <a:off x="685800" y="927100"/>
            <a:ext cx="7620000" cy="990600"/>
          </a:xfrm>
          <a:prstGeom prst="rect">
            <a:avLst/>
          </a:prstGeom>
          <a:ln w="57150">
            <a:solidFill>
              <a:schemeClr val="bg2"/>
            </a:solidFill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pt-BR" sz="2400">
              <a:latin typeface="Times New Roman" pitchFamily="18" charset="0"/>
            </a:endParaRPr>
          </a:p>
        </p:txBody>
      </p:sp>
      <p:sp>
        <p:nvSpPr>
          <p:cNvPr id="75781" name="AutoShape 5"/>
          <p:cNvSpPr>
            <a:spLocks noChangeArrowheads="1"/>
          </p:cNvSpPr>
          <p:nvPr/>
        </p:nvSpPr>
        <p:spPr bwMode="blackWhite">
          <a:xfrm>
            <a:off x="0" y="1384300"/>
            <a:ext cx="8991600" cy="1828800"/>
          </a:xfrm>
          <a:custGeom>
            <a:avLst/>
            <a:gdLst>
              <a:gd name="G0" fmla="+- 1000 0 0"/>
              <a:gd name="G1" fmla="+- 1000 0 0"/>
              <a:gd name="G2" fmla="+- G0 0 G1"/>
              <a:gd name="G3" fmla="*/ G1 1 2"/>
              <a:gd name="G4" fmla="+- G0 0 G3"/>
              <a:gd name="T0" fmla="*/ 0 w 1000"/>
              <a:gd name="T1" fmla="*/ 0 h 1000"/>
              <a:gd name="T2" fmla="*/ 4416 w 1000"/>
              <a:gd name="T3" fmla="*/ 0 h 1000"/>
              <a:gd name="T4" fmla="*/ 4917 w 1000"/>
              <a:gd name="T5" fmla="*/ 500 h 1000"/>
              <a:gd name="T6" fmla="*/ 4417 w 1000"/>
              <a:gd name="T7" fmla="*/ 1000 h 1000"/>
              <a:gd name="T8" fmla="*/ 0 w 1000"/>
              <a:gd name="T9" fmla="*/ 1000 h 1000"/>
              <a:gd name="T10" fmla="*/ 0 w 1000"/>
              <a:gd name="T11" fmla="*/ 0 h 1000"/>
              <a:gd name="T12" fmla="*/ G4 w 1000"/>
              <a:gd name="T13" fmla="*/ G1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4917" h="1000">
                <a:moveTo>
                  <a:pt x="0" y="0"/>
                </a:moveTo>
                <a:lnTo>
                  <a:pt x="4416" y="0"/>
                </a:lnTo>
                <a:cubicBezTo>
                  <a:pt x="4693" y="0"/>
                  <a:pt x="4917" y="223"/>
                  <a:pt x="4917" y="500"/>
                </a:cubicBezTo>
                <a:cubicBezTo>
                  <a:pt x="4917" y="776"/>
                  <a:pt x="4693" y="999"/>
                  <a:pt x="4417" y="1000"/>
                </a:cubicBezTo>
                <a:lnTo>
                  <a:pt x="0" y="100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pt-BR" sz="2400">
              <a:latin typeface="Times New Roman" pitchFamily="18" charset="0"/>
            </a:endParaRPr>
          </a:p>
        </p:txBody>
      </p:sp>
      <p:sp>
        <p:nvSpPr>
          <p:cNvPr id="75782" name="Line 6"/>
          <p:cNvSpPr>
            <a:spLocks noChangeShapeType="1"/>
          </p:cNvSpPr>
          <p:nvPr/>
        </p:nvSpPr>
        <p:spPr bwMode="auto">
          <a:xfrm>
            <a:off x="0" y="3060700"/>
            <a:ext cx="8305800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11560" y="1427163"/>
            <a:ext cx="6686130" cy="1609725"/>
          </a:xfrm>
        </p:spPr>
        <p:txBody>
          <a:bodyPr/>
          <a:lstStyle>
            <a:lvl1pPr>
              <a:defRPr sz="4600" b="1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pt-BR" noProof="0" dirty="0" smtClean="0"/>
              <a:t>Clique para editar o título mestre</a:t>
            </a:r>
            <a:endParaRPr lang="en-US" noProof="0" dirty="0" smtClean="0"/>
          </a:p>
        </p:txBody>
      </p:sp>
      <p:sp>
        <p:nvSpPr>
          <p:cNvPr id="7578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pt-BR" noProof="0" dirty="0" smtClean="0"/>
              <a:t>Clique para editar o estilo do subtítulo mestre</a:t>
            </a:r>
            <a:endParaRPr lang="en-US" noProof="0" dirty="0" smtClean="0"/>
          </a:p>
        </p:txBody>
      </p:sp>
      <p:sp>
        <p:nvSpPr>
          <p:cNvPr id="75785" name="Rectangle 9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12341324-FB7E-4080-AF67-05B2C62D472E}" type="datetime1">
              <a:rPr lang="pt-BR" smtClean="0"/>
              <a:t>22/10/13</a:t>
            </a:fld>
            <a:endParaRPr lang="en-US"/>
          </a:p>
        </p:txBody>
      </p:sp>
      <p:sp>
        <p:nvSpPr>
          <p:cNvPr id="75786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5787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B6D559C0-8E60-4D8D-A0DD-5498B6D7E399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5156318"/>
            <a:ext cx="2302168" cy="11530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Imagem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6971" y="1484784"/>
            <a:ext cx="927437" cy="137308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86CE9B-A586-473E-8BE7-3D7B20045974}" type="datetime1">
              <a:rPr lang="pt-BR" smtClean="0"/>
              <a:t>22/10/13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79FABB-0ECD-4D2E-B727-1A501BFFA0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800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C1F23D-D34F-44CC-9FDA-EEEC6C87C78C}" type="datetime1">
              <a:rPr lang="pt-BR" smtClean="0"/>
              <a:t>22/10/13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9CC9D-432A-4A95-87AC-0A76856005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147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ítulo e diagrama ou organo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SmartArt 2"/>
          <p:cNvSpPr>
            <a:spLocks noGrp="1"/>
          </p:cNvSpPr>
          <p:nvPr>
            <p:ph type="dgm" idx="1"/>
          </p:nvPr>
        </p:nvSpPr>
        <p:spPr>
          <a:xfrm>
            <a:off x="609600" y="1600200"/>
            <a:ext cx="7924800" cy="4419600"/>
          </a:xfrm>
        </p:spPr>
        <p:txBody>
          <a:bodyPr/>
          <a:lstStyle/>
          <a:p>
            <a:r>
              <a:rPr lang="pt-BR" smtClean="0"/>
              <a:t>Clique no ícone para adicionar elemento gráfico SmartArt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9CA554D-DB58-4D72-8FA4-CF8ACC3DFDA1}" type="datetime1">
              <a:rPr lang="pt-BR" smtClean="0"/>
              <a:t>22/10/13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1654C5D-2804-48F9-945F-E1B4545B17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627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7924800" cy="4419600"/>
          </a:xfrm>
        </p:spPr>
        <p:txBody>
          <a:bodyPr/>
          <a:lstStyle/>
          <a:p>
            <a:r>
              <a:rPr lang="pt-BR" smtClean="0"/>
              <a:t>Clique no ícone para adicionar tabela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5C5166A-F1D1-4D75-8B76-228C0672B7A8}" type="datetime1">
              <a:rPr lang="pt-BR" smtClean="0"/>
              <a:t>22/10/13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BD7162B-E589-431F-BEF3-776585327A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388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de cantos arredondados 9"/>
          <p:cNvSpPr/>
          <p:nvPr userDrawn="1"/>
        </p:nvSpPr>
        <p:spPr bwMode="auto">
          <a:xfrm>
            <a:off x="395536" y="6406887"/>
            <a:ext cx="1080120" cy="288032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tabLst/>
            </a:pPr>
            <a:endParaRPr kumimoji="0" lang="pt-BR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Elipse 7"/>
          <p:cNvSpPr/>
          <p:nvPr userDrawn="1"/>
        </p:nvSpPr>
        <p:spPr bwMode="auto">
          <a:xfrm>
            <a:off x="8142076" y="6304947"/>
            <a:ext cx="534380" cy="491913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tabLst/>
            </a:pPr>
            <a:endParaRPr kumimoji="0" lang="pt-BR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7959030" cy="9144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buSzPct val="70000"/>
              <a:defRPr>
                <a:latin typeface="Calibri" pitchFamily="34" charset="0"/>
                <a:cs typeface="Calibri" pitchFamily="34" charset="0"/>
              </a:defRPr>
            </a:lvl1pPr>
            <a:lvl2pPr>
              <a:buClr>
                <a:srgbClr val="FFC000"/>
              </a:buClr>
              <a:defRPr>
                <a:latin typeface="Calibri" pitchFamily="34" charset="0"/>
                <a:cs typeface="Calibri" pitchFamily="34" charset="0"/>
              </a:defRPr>
            </a:lvl2pPr>
            <a:lvl3pPr>
              <a:buClr>
                <a:srgbClr val="FBB6AF"/>
              </a:buCl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4AB629F5-4FD8-4A62-B976-1169CC59F08D}" type="datetime1">
              <a:rPr lang="pt-BR" smtClean="0"/>
              <a:pPr/>
              <a:t>22/10/13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409184" y="6248400"/>
            <a:ext cx="2133600" cy="457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57224E-8B61-4965-93CC-0D3A59F4DC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Elipse 6"/>
          <p:cNvSpPr/>
          <p:nvPr userDrawn="1"/>
        </p:nvSpPr>
        <p:spPr bwMode="auto">
          <a:xfrm>
            <a:off x="8172400" y="6381328"/>
            <a:ext cx="576064" cy="28803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tabLst/>
            </a:pPr>
            <a:endParaRPr kumimoji="0" lang="pt-BR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3" name="Imagem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4892" y="6236309"/>
            <a:ext cx="1154216" cy="5780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Imagem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158" y="188640"/>
            <a:ext cx="632281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655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37E98E-D8E3-4B62-9411-5E3762DB1096}" type="datetime1">
              <a:rPr lang="pt-BR" smtClean="0"/>
              <a:t>22/10/13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97B8D5-FD5A-41E8-B63A-866B240159D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tângulo de cantos arredondados 6"/>
          <p:cNvSpPr/>
          <p:nvPr userDrawn="1"/>
        </p:nvSpPr>
        <p:spPr bwMode="auto">
          <a:xfrm>
            <a:off x="395536" y="6406887"/>
            <a:ext cx="1080120" cy="288032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tabLst/>
            </a:pPr>
            <a:endParaRPr kumimoji="0" lang="pt-BR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Elipse 7"/>
          <p:cNvSpPr/>
          <p:nvPr userDrawn="1"/>
        </p:nvSpPr>
        <p:spPr bwMode="auto">
          <a:xfrm>
            <a:off x="8142076" y="6304947"/>
            <a:ext cx="534380" cy="491913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tabLst/>
            </a:pPr>
            <a:endParaRPr kumimoji="0" lang="pt-BR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4892" y="6236309"/>
            <a:ext cx="1154216" cy="5780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Imagem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158" y="188640"/>
            <a:ext cx="632281" cy="936104"/>
          </a:xfrm>
          <a:prstGeom prst="rect">
            <a:avLst/>
          </a:prstGeom>
        </p:spPr>
      </p:pic>
      <p:sp>
        <p:nvSpPr>
          <p:cNvPr id="11" name="Espaço Reservado para Data 3"/>
          <p:cNvSpPr txBox="1">
            <a:spLocks/>
          </p:cNvSpPr>
          <p:nvPr userDrawn="1"/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2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4AB629F5-4FD8-4A62-B976-1169CC59F08D}" type="datetime1">
              <a:rPr lang="pt-BR" smtClean="0"/>
              <a:pPr/>
              <a:t>22/10/13</a:t>
            </a:fld>
            <a:endParaRPr lang="en-US" dirty="0"/>
          </a:p>
        </p:txBody>
      </p:sp>
      <p:sp>
        <p:nvSpPr>
          <p:cNvPr id="12" name="Espaço Reservado para Número de Slide 5"/>
          <p:cNvSpPr txBox="1">
            <a:spLocks/>
          </p:cNvSpPr>
          <p:nvPr userDrawn="1"/>
        </p:nvSpPr>
        <p:spPr bwMode="auto">
          <a:xfrm>
            <a:off x="6409184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200" kern="1200">
                <a:solidFill>
                  <a:schemeClr val="bg1"/>
                </a:solidFill>
                <a:latin typeface="Arial Black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E57224E-8B61-4965-93CC-0D3A59F4DC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510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3C3CFE-E75A-416B-9F9A-63CB3EB3FF00}" type="datetime1">
              <a:rPr lang="pt-BR" smtClean="0"/>
              <a:t>22/10/13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8EAD1-B5E3-4572-AD24-F4A26FCD0A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888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80B8B4-D5FE-49DF-B8C4-8D71FBE697C0}" type="datetime1">
              <a:rPr lang="pt-BR" smtClean="0"/>
              <a:t>22/10/13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07A029-97EF-47F3-8FA5-F9F77556C3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19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F9DB2-7E89-4B82-BE8B-B0A06F665A43}" type="datetime1">
              <a:rPr lang="pt-BR" smtClean="0"/>
              <a:t>22/10/13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F4A6AA-3D48-4C38-A961-4F9A41E36D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930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CDC090-7B97-49F2-BE51-4A9EE59C582F}" type="datetime1">
              <a:rPr lang="pt-BR" smtClean="0"/>
              <a:t>22/10/13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ED80F9-DFF8-49D0-A7DC-2A17BC26BC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344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E18E5A-F6C6-4DFE-B8E9-5C46DE34A713}" type="datetime1">
              <a:rPr lang="pt-BR" smtClean="0"/>
              <a:t>22/10/13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E5873F-A71C-4207-A1EE-4191C1F870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11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42DE8B-00BE-44F3-AD26-F6C000646C73}" type="datetime1">
              <a:rPr lang="pt-BR" smtClean="0"/>
              <a:t>22/10/13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98547-63E8-4F29-B9B6-0545A54717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237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754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74755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pt-BR" sz="2400">
                <a:latin typeface="Times New Roman" pitchFamily="18" charset="0"/>
              </a:endParaRPr>
            </a:p>
          </p:txBody>
        </p:sp>
        <p:sp>
          <p:nvSpPr>
            <p:cNvPr id="74756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6499 w 1000"/>
                <a:gd name="T3" fmla="*/ 0 h 1000"/>
                <a:gd name="T4" fmla="*/ 7000 w 1000"/>
                <a:gd name="T5" fmla="*/ 500 h 1000"/>
                <a:gd name="T6" fmla="*/ 6500 w 1000"/>
                <a:gd name="T7" fmla="*/ 1000 h 1000"/>
                <a:gd name="T8" fmla="*/ 0 w 1000"/>
                <a:gd name="T9" fmla="*/ 1000 h 1000"/>
                <a:gd name="T10" fmla="*/ 0 w 1000"/>
                <a:gd name="T11" fmla="*/ 0 h 1000"/>
                <a:gd name="T12" fmla="*/ G4 w 1000"/>
                <a:gd name="T13" fmla="*/ G1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pt-BR" sz="2400">
                <a:latin typeface="Times New Roman" pitchFamily="18" charset="0"/>
              </a:endParaRPr>
            </a:p>
          </p:txBody>
        </p:sp>
        <p:sp>
          <p:nvSpPr>
            <p:cNvPr id="74757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7475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  <a:endParaRPr lang="en-US" smtClean="0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7476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fld id="{BD59C159-57E6-459A-9953-C5CBAC778370}" type="datetime1">
              <a:rPr lang="pt-BR" smtClean="0"/>
              <a:t>22/10/13</a:t>
            </a:fld>
            <a:endParaRPr lang="en-US"/>
          </a:p>
        </p:txBody>
      </p:sp>
      <p:sp>
        <p:nvSpPr>
          <p:cNvPr id="7476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en-US"/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Arial Black" pitchFamily="34" charset="0"/>
              </a:defRPr>
            </a:lvl1pPr>
          </a:lstStyle>
          <a:p>
            <a:fld id="{47DE4362-5868-48DE-B5B1-B24AA2958AD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9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10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11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12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1427163"/>
            <a:ext cx="6768752" cy="1609725"/>
          </a:xfrm>
        </p:spPr>
        <p:txBody>
          <a:bodyPr/>
          <a:lstStyle/>
          <a:p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/>
              <a:t>Modelos para Avaliação de Desempenho e Dependabilidade de Aplicações Auxiliadas pelos Mecanismos de </a:t>
            </a:r>
            <a:r>
              <a:rPr lang="pt-BR" sz="2000" dirty="0" smtClean="0"/>
              <a:t>Auto</a:t>
            </a:r>
            <a:r>
              <a:rPr lang="pt-BR" sz="2000" dirty="0"/>
              <a:t> </a:t>
            </a:r>
            <a:r>
              <a:rPr lang="pt-BR" sz="2000" dirty="0" err="1" smtClean="0"/>
              <a:t>Scaling</a:t>
            </a:r>
            <a:r>
              <a:rPr lang="pt-BR" sz="2000" dirty="0" smtClean="0"/>
              <a:t> </a:t>
            </a:r>
            <a:r>
              <a:rPr lang="pt-BR" sz="2000" dirty="0"/>
              <a:t>e </a:t>
            </a:r>
            <a:r>
              <a:rPr lang="pt-BR" sz="2000" dirty="0" err="1"/>
              <a:t>Elastic</a:t>
            </a:r>
            <a:r>
              <a:rPr lang="pt-BR" sz="2000" dirty="0"/>
              <a:t> </a:t>
            </a:r>
            <a:r>
              <a:rPr lang="pt-BR" sz="2000" dirty="0" err="1"/>
              <a:t>Load</a:t>
            </a:r>
            <a:r>
              <a:rPr lang="pt-BR" sz="2000" dirty="0"/>
              <a:t> Balance do </a:t>
            </a:r>
            <a:r>
              <a:rPr lang="pt-BR" sz="2000" dirty="0" err="1"/>
              <a:t>Eucalyptus</a:t>
            </a:r>
            <a:r>
              <a:rPr lang="pt-BR" sz="2000" dirty="0"/>
              <a:t> </a:t>
            </a:r>
            <a:r>
              <a:rPr lang="pt-BR" sz="2400" dirty="0" smtClean="0"/>
              <a:t/>
            </a:r>
            <a:br>
              <a:rPr lang="pt-BR" sz="2400" dirty="0" smtClean="0"/>
            </a:b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3717032"/>
            <a:ext cx="7488832" cy="1080120"/>
          </a:xfrm>
        </p:spPr>
        <p:txBody>
          <a:bodyPr numCol="2"/>
          <a:lstStyle/>
          <a:p>
            <a:r>
              <a:rPr lang="pt-BR" sz="2800" dirty="0" smtClean="0"/>
              <a:t>Eliomar Gomes Campos </a:t>
            </a:r>
            <a:r>
              <a:rPr lang="pt-BR" sz="2800" dirty="0" smtClean="0"/>
              <a:t>Orientador</a:t>
            </a:r>
            <a:r>
              <a:rPr lang="pt-BR" sz="2800" dirty="0" smtClean="0"/>
              <a:t>: </a:t>
            </a:r>
            <a:r>
              <a:rPr lang="pt-BR" sz="2800" dirty="0"/>
              <a:t>Paulo </a:t>
            </a:r>
            <a:r>
              <a:rPr lang="pt-BR" sz="2800" dirty="0" smtClean="0"/>
              <a:t>Maciel</a:t>
            </a:r>
            <a:endParaRPr lang="pt-BR" sz="2800" dirty="0"/>
          </a:p>
          <a:p>
            <a:endParaRPr lang="pt-BR" sz="2800" dirty="0" smtClean="0"/>
          </a:p>
        </p:txBody>
      </p:sp>
    </p:spTree>
  </p:cSld>
  <p:clrMapOvr>
    <a:masterClrMapping/>
  </p:clrMapOvr>
  <p:transition xmlns:p14="http://schemas.microsoft.com/office/powerpoint/2010/main" advTm="29342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DOE - </a:t>
            </a:r>
            <a:r>
              <a:rPr lang="en-US" b="1" dirty="0" err="1" smtClean="0"/>
              <a:t>Resultados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629F5-4FD8-4A62-B976-1169CC59F08D}" type="datetime1">
              <a:rPr lang="pt-BR" smtClean="0"/>
              <a:pPr/>
              <a:t>22/10/13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24E-8B61-4965-93CC-0D3A59F4DCA7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638733"/>
              </p:ext>
            </p:extLst>
          </p:nvPr>
        </p:nvGraphicFramePr>
        <p:xfrm>
          <a:off x="611560" y="1412782"/>
          <a:ext cx="7776864" cy="4575769"/>
        </p:xfrm>
        <a:graphic>
          <a:graphicData uri="http://schemas.openxmlformats.org/drawingml/2006/table">
            <a:tbl>
              <a:tblPr/>
              <a:tblGrid>
                <a:gridCol w="297206"/>
                <a:gridCol w="1898809"/>
                <a:gridCol w="1040218"/>
                <a:gridCol w="2245548"/>
                <a:gridCol w="2295083"/>
              </a:tblGrid>
              <a:tr h="286516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Valores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é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dios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dos tempos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totais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de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instanciaç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ã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cada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á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rio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2845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Cache VM Imagem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Mean (ms)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Standard Deviation (ms)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Coef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Variation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com   10 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11930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2237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0,1875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   15 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0,1675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   10 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1871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0,1539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   10 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0,1833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   60 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28959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0,0215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   15 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28970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0,0178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   60 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29045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0,0207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   60 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29558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0,0196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7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   15 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29687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0,0166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   15 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209522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   10 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209610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   60 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227840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0,0133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   10 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489427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   15 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490073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3841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0,0078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   60 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500358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9894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0,0198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sem   10 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769163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5449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0,0071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   15 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769701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8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   60 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784441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0809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DOE - </a:t>
            </a:r>
            <a:r>
              <a:rPr lang="en-US" b="1" dirty="0" err="1"/>
              <a:t>Resultados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629F5-4FD8-4A62-B976-1169CC59F08D}" type="datetime1">
              <a:rPr lang="pt-BR" smtClean="0"/>
              <a:pPr/>
              <a:t>22/10/13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24E-8B61-4965-93CC-0D3A59F4DCA7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36051"/>
              </p:ext>
            </p:extLst>
          </p:nvPr>
        </p:nvGraphicFramePr>
        <p:xfrm>
          <a:off x="539552" y="1772816"/>
          <a:ext cx="6408712" cy="2712720"/>
        </p:xfrm>
        <a:graphic>
          <a:graphicData uri="http://schemas.openxmlformats.org/drawingml/2006/table">
            <a:tbl>
              <a:tblPr/>
              <a:tblGrid>
                <a:gridCol w="2232248"/>
                <a:gridCol w="1512168"/>
                <a:gridCol w="1656184"/>
                <a:gridCol w="1008112"/>
              </a:tblGrid>
              <a:tr h="2286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Efeitos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 </a:t>
                      </a:r>
                      <a:r>
                        <a:rPr lang="en-US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Relev</a:t>
                      </a:r>
                      <a:r>
                        <a:rPr lang="en-US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â</a:t>
                      </a:r>
                      <a:r>
                        <a:rPr lang="en-US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ncias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dos </a:t>
                      </a:r>
                      <a:r>
                        <a:rPr lang="en-US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Fatores</a:t>
                      </a:r>
                      <a:endParaRPr lang="en-US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Cache VM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Imagem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Efeitos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Relev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â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ncia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P-value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cache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477071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45,41%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vm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imagem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278833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26,54%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cache*vm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0,02%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0,492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cache*imagem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279244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26,58%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vm*imagem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-789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0,07%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cache*vm*imagem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0,06%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FF9900"/>
                          </a:solidFill>
                          <a:effectLst/>
                          <a:latin typeface="Calibri"/>
                        </a:rPr>
                        <a:t>0,043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5354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DOE - </a:t>
            </a:r>
            <a:r>
              <a:rPr lang="en-US" b="1" dirty="0" err="1"/>
              <a:t>Resultados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629F5-4FD8-4A62-B976-1169CC59F08D}" type="datetime1">
              <a:rPr lang="pt-BR" smtClean="0"/>
              <a:pPr/>
              <a:t>22/10/13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24E-8B61-4965-93CC-0D3A59F4DCA7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6649757"/>
              </p:ext>
            </p:extLst>
          </p:nvPr>
        </p:nvGraphicFramePr>
        <p:xfrm>
          <a:off x="971600" y="1556792"/>
          <a:ext cx="6984776" cy="4605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r:id="rId3" imgW="5194300" imgH="4152900" progId="">
                  <p:embed/>
                </p:oleObj>
              </mc:Choice>
              <mc:Fallback>
                <p:oleObj r:id="rId3" imgW="5194300" imgH="415290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556792"/>
                        <a:ext cx="6984776" cy="460508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7649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DOE - </a:t>
            </a:r>
            <a:r>
              <a:rPr lang="en-US" b="1" dirty="0" err="1"/>
              <a:t>Resultados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629F5-4FD8-4A62-B976-1169CC59F08D}" type="datetime1">
              <a:rPr lang="pt-BR" smtClean="0"/>
              <a:pPr/>
              <a:t>22/10/13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24E-8B61-4965-93CC-0D3A59F4DCA7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7171592"/>
              </p:ext>
            </p:extLst>
          </p:nvPr>
        </p:nvGraphicFramePr>
        <p:xfrm>
          <a:off x="971600" y="1628799"/>
          <a:ext cx="7056784" cy="44899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r:id="rId3" imgW="5194300" imgH="4152900" progId="">
                  <p:embed/>
                </p:oleObj>
              </mc:Choice>
              <mc:Fallback>
                <p:oleObj r:id="rId3" imgW="5194300" imgH="4152900" progId="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628799"/>
                        <a:ext cx="7056784" cy="448996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7935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DOE - </a:t>
            </a:r>
            <a:r>
              <a:rPr lang="en-US" b="1" dirty="0" err="1"/>
              <a:t>Resultados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629F5-4FD8-4A62-B976-1169CC59F08D}" type="datetime1">
              <a:rPr lang="pt-BR" smtClean="0"/>
              <a:pPr/>
              <a:t>22/10/13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24E-8B61-4965-93CC-0D3A59F4DCA7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5227523"/>
              </p:ext>
            </p:extLst>
          </p:nvPr>
        </p:nvGraphicFramePr>
        <p:xfrm>
          <a:off x="827584" y="1484784"/>
          <a:ext cx="7344816" cy="460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r:id="rId3" imgW="5194300" imgH="4152900" progId="">
                  <p:embed/>
                </p:oleObj>
              </mc:Choice>
              <mc:Fallback>
                <p:oleObj r:id="rId3" imgW="5194300" imgH="4152900" progId="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484784"/>
                        <a:ext cx="7344816" cy="46085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2451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DOE - </a:t>
            </a:r>
            <a:r>
              <a:rPr lang="en-US" b="1" dirty="0" err="1"/>
              <a:t>Resultados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629F5-4FD8-4A62-B976-1169CC59F08D}" type="datetime1">
              <a:rPr lang="pt-BR" smtClean="0"/>
              <a:pPr/>
              <a:t>22/10/13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24E-8B61-4965-93CC-0D3A59F4DCA7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2674280"/>
              </p:ext>
            </p:extLst>
          </p:nvPr>
        </p:nvGraphicFramePr>
        <p:xfrm>
          <a:off x="755576" y="1484784"/>
          <a:ext cx="7416824" cy="4605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r:id="rId3" imgW="5194300" imgH="4152900" progId="">
                  <p:embed/>
                </p:oleObj>
              </mc:Choice>
              <mc:Fallback>
                <p:oleObj r:id="rId3" imgW="5194300" imgH="4152900" progId="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484784"/>
                        <a:ext cx="7416824" cy="460508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7319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bg1"/>
                </a:solidFill>
              </a:rPr>
              <a:t>Contexto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pt-BR" b="1" dirty="0"/>
              <a:t>AWS </a:t>
            </a:r>
            <a:r>
              <a:rPr lang="pt-BR" b="1" dirty="0" err="1"/>
              <a:t>and</a:t>
            </a:r>
            <a:r>
              <a:rPr lang="pt-BR" b="1" dirty="0"/>
              <a:t> </a:t>
            </a:r>
            <a:r>
              <a:rPr lang="pt-BR" b="1" dirty="0" err="1"/>
              <a:t>Eucalyptus</a:t>
            </a:r>
            <a:r>
              <a:rPr lang="pt-BR" b="1" dirty="0"/>
              <a:t> </a:t>
            </a:r>
            <a:r>
              <a:rPr lang="pt-BR" b="1" dirty="0" err="1"/>
              <a:t>Compatibility</a:t>
            </a:r>
            <a:endParaRPr lang="pt-BR" b="1" dirty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Amazon </a:t>
            </a:r>
            <a:r>
              <a:rPr lang="en-US" sz="2400" dirty="0"/>
              <a:t>Elastic Compute Cloud (EC2)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Amazon Elastic Block Storage (EBS)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Amazon Machine Image (AMI)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Amazon Simple Storage Service (S3)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Amazon Identity and Access Management (IAM)</a:t>
            </a:r>
          </a:p>
          <a:p>
            <a:pPr>
              <a:lnSpc>
                <a:spcPct val="90000"/>
              </a:lnSpc>
            </a:pP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Auto Scaling</a:t>
            </a:r>
          </a:p>
          <a:p>
            <a:pPr>
              <a:lnSpc>
                <a:spcPct val="90000"/>
              </a:lnSpc>
            </a:pP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Elastic Load Balancing</a:t>
            </a:r>
          </a:p>
          <a:p>
            <a:pPr>
              <a:lnSpc>
                <a:spcPct val="90000"/>
              </a:lnSpc>
            </a:pP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Amazon </a:t>
            </a:r>
            <a:r>
              <a:rPr lang="en-US" sz="2400" b="1" dirty="0" err="1">
                <a:solidFill>
                  <a:schemeClr val="accent4">
                    <a:lumMod val="75000"/>
                  </a:schemeClr>
                </a:solidFill>
              </a:rPr>
              <a:t>CloudWatch</a:t>
            </a:r>
            <a:endParaRPr lang="en-US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2AB7D-35C8-407D-A7AC-6B7506F5ECA0}" type="datetime1">
              <a:rPr lang="pt-BR" smtClean="0"/>
              <a:t>22/10/13</a:t>
            </a:fld>
            <a:endParaRPr lang="en-US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24E-8B61-4965-93CC-0D3A59F4DCA7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57"/>
    </mc:Choice>
    <mc:Fallback xmlns="">
      <p:transition xmlns:p14="http://schemas.microsoft.com/office/powerpoint/2010/main" spd="slow" advTm="355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Contexto</a:t>
            </a:r>
            <a:endParaRPr lang="pt-BR" b="1" dirty="0"/>
          </a:p>
        </p:txBody>
      </p:sp>
      <p:sp>
        <p:nvSpPr>
          <p:cNvPr id="6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6409184" y="6248400"/>
            <a:ext cx="2133600" cy="457200"/>
          </a:xfrm>
        </p:spPr>
        <p:txBody>
          <a:bodyPr/>
          <a:lstStyle/>
          <a:p>
            <a:fld id="{5E57224E-8B61-4965-93CC-0D3A59F4DCA7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4877" y="0"/>
            <a:ext cx="534141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847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92"/>
    </mc:Choice>
    <mc:Fallback xmlns="">
      <p:transition xmlns:p14="http://schemas.microsoft.com/office/powerpoint/2010/main" spd="slow" advTm="569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Contexto</a:t>
            </a:r>
            <a:endParaRPr lang="en-US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 l="-10243" r="-10243"/>
          <a:stretch>
            <a:fillRect/>
          </a:stretch>
        </p:blipFill>
        <p:spPr>
          <a:xfrm>
            <a:off x="-106037" y="1412776"/>
            <a:ext cx="8570389" cy="477964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629F5-4FD8-4A62-B976-1169CC59F08D}" type="datetime1">
              <a:rPr lang="pt-BR" smtClean="0"/>
              <a:pPr/>
              <a:t>22/10/13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24E-8B61-4965-93CC-0D3A59F4DCA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533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Contexto</a:t>
            </a:r>
            <a:endParaRPr lang="en-US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 l="-9691" r="-9691"/>
          <a:stretch>
            <a:fillRect/>
          </a:stretch>
        </p:blipFill>
        <p:spPr>
          <a:xfrm>
            <a:off x="49845" y="1412776"/>
            <a:ext cx="8482595" cy="475104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629F5-4FD8-4A62-B976-1169CC59F08D}" type="datetime1">
              <a:rPr lang="pt-BR" smtClean="0"/>
              <a:pPr/>
              <a:t>22/10/13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24E-8B61-4965-93CC-0D3A59F4DCA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725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Contexto</a:t>
            </a:r>
            <a:endParaRPr lang="en-US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 l="-10248" r="-10248"/>
          <a:stretch>
            <a:fillRect/>
          </a:stretch>
        </p:blipFill>
        <p:spPr>
          <a:xfrm>
            <a:off x="12626" y="1412776"/>
            <a:ext cx="8521774" cy="4752528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629F5-4FD8-4A62-B976-1169CC59F08D}" type="datetime1">
              <a:rPr lang="pt-BR" smtClean="0"/>
              <a:pPr/>
              <a:t>22/10/13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24E-8B61-4965-93CC-0D3A59F4DCA7}" type="slidenum">
              <a:rPr lang="en-US" smtClean="0"/>
              <a:pPr/>
              <a:t>6</a:t>
            </a:fld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4788024" y="3140968"/>
            <a:ext cx="1008112" cy="432048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0298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Objetivos</a:t>
            </a:r>
            <a:endParaRPr lang="pt-B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2776"/>
            <a:ext cx="7924800" cy="4824536"/>
          </a:xfrm>
        </p:spPr>
        <p:txBody>
          <a:bodyPr/>
          <a:lstStyle/>
          <a:p>
            <a:pPr marL="0" indent="0" algn="just">
              <a:buNone/>
            </a:pPr>
            <a:r>
              <a:rPr lang="pt-BR" sz="2400" b="1" dirty="0"/>
              <a:t>Objetivo </a:t>
            </a:r>
            <a:r>
              <a:rPr lang="pt-BR" sz="2400" b="1" dirty="0" smtClean="0"/>
              <a:t>Geral </a:t>
            </a:r>
            <a:endParaRPr lang="pt-BR" sz="2400" b="1" dirty="0"/>
          </a:p>
          <a:p>
            <a:pPr algn="just"/>
            <a:r>
              <a:rPr lang="pt-BR" sz="1800" dirty="0"/>
              <a:t>Avaliar e modelar o desempenho e dependabilidade de aplicações auxiliadas pelos mecanismos de A</a:t>
            </a:r>
            <a:r>
              <a:rPr lang="pt-BR" sz="1800" dirty="0" smtClean="0"/>
              <a:t>uto </a:t>
            </a:r>
            <a:r>
              <a:rPr lang="pt-BR" sz="1800" dirty="0" err="1"/>
              <a:t>S</a:t>
            </a:r>
            <a:r>
              <a:rPr lang="pt-BR" sz="1800" dirty="0" err="1" smtClean="0"/>
              <a:t>caling</a:t>
            </a:r>
            <a:r>
              <a:rPr lang="pt-BR" sz="1800" dirty="0" smtClean="0"/>
              <a:t> </a:t>
            </a:r>
            <a:r>
              <a:rPr lang="pt-BR" sz="1800" dirty="0"/>
              <a:t>e </a:t>
            </a:r>
            <a:r>
              <a:rPr lang="pt-BR" sz="1800" dirty="0" err="1" smtClean="0"/>
              <a:t>Elastic</a:t>
            </a:r>
            <a:r>
              <a:rPr lang="pt-BR" sz="1800" dirty="0" smtClean="0"/>
              <a:t> </a:t>
            </a:r>
            <a:r>
              <a:rPr lang="pt-BR" sz="1800" dirty="0" err="1" smtClean="0"/>
              <a:t>Load</a:t>
            </a:r>
            <a:r>
              <a:rPr lang="pt-BR" sz="1800" dirty="0" smtClean="0"/>
              <a:t> Balance </a:t>
            </a:r>
            <a:r>
              <a:rPr lang="pt-BR" sz="1800" dirty="0"/>
              <a:t>do </a:t>
            </a:r>
            <a:r>
              <a:rPr lang="pt-BR" sz="1800" dirty="0" err="1" smtClean="0"/>
              <a:t>Eucalyptus</a:t>
            </a:r>
            <a:r>
              <a:rPr lang="pt-BR" sz="1800" dirty="0" smtClean="0"/>
              <a:t>.</a:t>
            </a:r>
          </a:p>
          <a:p>
            <a:pPr algn="just"/>
            <a:endParaRPr lang="pt-BR" sz="1800" dirty="0"/>
          </a:p>
          <a:p>
            <a:pPr marL="0" indent="0" algn="just">
              <a:buNone/>
            </a:pPr>
            <a:r>
              <a:rPr lang="pt-BR" sz="2000" b="1" dirty="0"/>
              <a:t>Objetivos </a:t>
            </a:r>
            <a:r>
              <a:rPr lang="pt-BR" sz="2000" b="1" dirty="0" smtClean="0"/>
              <a:t>Específicos </a:t>
            </a:r>
            <a:endParaRPr lang="pt-BR" sz="2000" b="1" dirty="0"/>
          </a:p>
          <a:p>
            <a:pPr algn="just">
              <a:buFont typeface="+mj-lt"/>
              <a:buAutoNum type="arabicPeriod"/>
            </a:pPr>
            <a:r>
              <a:rPr lang="pt-BR" sz="1800" b="1" dirty="0">
                <a:solidFill>
                  <a:srgbClr val="479249"/>
                </a:solidFill>
              </a:rPr>
              <a:t>Caracterizar os tempos de instanciação de </a:t>
            </a:r>
            <a:r>
              <a:rPr lang="pt-BR" sz="1800" b="1" dirty="0" err="1">
                <a:solidFill>
                  <a:srgbClr val="479249"/>
                </a:solidFill>
              </a:rPr>
              <a:t>VMs</a:t>
            </a:r>
            <a:r>
              <a:rPr lang="pt-BR" sz="1800" b="1" dirty="0">
                <a:solidFill>
                  <a:srgbClr val="479249"/>
                </a:solidFill>
              </a:rPr>
              <a:t> no </a:t>
            </a:r>
            <a:r>
              <a:rPr lang="pt-BR" sz="1800" b="1" dirty="0" err="1">
                <a:solidFill>
                  <a:srgbClr val="479249"/>
                </a:solidFill>
              </a:rPr>
              <a:t>Eucalyptus</a:t>
            </a:r>
            <a:r>
              <a:rPr lang="pt-BR" sz="1800" b="1" dirty="0">
                <a:solidFill>
                  <a:srgbClr val="479249"/>
                </a:solidFill>
              </a:rPr>
              <a:t> em diferentes </a:t>
            </a:r>
            <a:r>
              <a:rPr lang="pt-BR" sz="1800" b="1" dirty="0" smtClean="0">
                <a:solidFill>
                  <a:srgbClr val="479249"/>
                </a:solidFill>
              </a:rPr>
              <a:t>cenários, e construir os modelos de desempenho;</a:t>
            </a:r>
          </a:p>
          <a:p>
            <a:pPr algn="just">
              <a:buFont typeface="+mj-lt"/>
              <a:buAutoNum type="arabicPeriod"/>
            </a:pPr>
            <a:r>
              <a:rPr lang="pt-B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Caracterizar os tempos de detecç</a:t>
            </a:r>
            <a:r>
              <a:rPr lang="pt-B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ão do mecanismo de Auto </a:t>
            </a:r>
            <a:r>
              <a:rPr lang="pt-BR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Scaling</a:t>
            </a:r>
            <a:r>
              <a:rPr lang="pt-B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e </a:t>
            </a:r>
            <a:r>
              <a:rPr lang="pt-BR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Cloud</a:t>
            </a:r>
            <a:r>
              <a:rPr lang="pt-B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t-BR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Watch</a:t>
            </a:r>
            <a:r>
              <a:rPr lang="pt-B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e construir os modelos de desempenho;</a:t>
            </a:r>
            <a:endParaRPr lang="pt-BR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buFont typeface="+mj-lt"/>
              <a:buAutoNum type="arabicPeriod"/>
            </a:pPr>
            <a:r>
              <a:rPr lang="pt-BR" sz="1800" dirty="0" smtClean="0"/>
              <a:t>Analisar </a:t>
            </a:r>
            <a:r>
              <a:rPr lang="pt-BR" sz="1800" dirty="0"/>
              <a:t>o desempenho e dependabilidade de um serviço web no </a:t>
            </a:r>
            <a:r>
              <a:rPr lang="pt-BR" sz="1800" dirty="0" err="1"/>
              <a:t>Eucalyptus</a:t>
            </a:r>
            <a:r>
              <a:rPr lang="pt-BR" sz="1800" dirty="0"/>
              <a:t> </a:t>
            </a:r>
            <a:r>
              <a:rPr lang="pt-BR" sz="1800" dirty="0" smtClean="0"/>
              <a:t>sem </a:t>
            </a:r>
            <a:r>
              <a:rPr lang="pt-BR" sz="1800" dirty="0" err="1"/>
              <a:t>Elastic</a:t>
            </a:r>
            <a:r>
              <a:rPr lang="pt-BR" sz="1800" dirty="0"/>
              <a:t> </a:t>
            </a:r>
            <a:r>
              <a:rPr lang="pt-BR" sz="1800" dirty="0" err="1"/>
              <a:t>Load</a:t>
            </a:r>
            <a:r>
              <a:rPr lang="pt-BR" sz="1800" dirty="0"/>
              <a:t> </a:t>
            </a:r>
            <a:r>
              <a:rPr lang="pt-BR" sz="1800" dirty="0" err="1"/>
              <a:t>Balancing</a:t>
            </a:r>
            <a:r>
              <a:rPr lang="pt-BR" sz="1800" dirty="0"/>
              <a:t> e </a:t>
            </a:r>
            <a:r>
              <a:rPr lang="pt-BR" sz="1800" dirty="0" smtClean="0"/>
              <a:t>sem a funç</a:t>
            </a:r>
            <a:r>
              <a:rPr lang="pt-BR" sz="1800" dirty="0" smtClean="0"/>
              <a:t>ão de </a:t>
            </a:r>
            <a:r>
              <a:rPr lang="pt-BR" sz="1800" dirty="0" smtClean="0"/>
              <a:t>Auto </a:t>
            </a:r>
            <a:r>
              <a:rPr lang="pt-BR" sz="1800" dirty="0" err="1"/>
              <a:t>Scaling</a:t>
            </a:r>
            <a:r>
              <a:rPr lang="pt-BR" sz="1800" dirty="0"/>
              <a:t> </a:t>
            </a:r>
            <a:r>
              <a:rPr lang="pt-BR" sz="1800" dirty="0" smtClean="0"/>
              <a:t>habilitada</a:t>
            </a:r>
            <a:r>
              <a:rPr lang="pt-BR" sz="1800" dirty="0"/>
              <a:t>;</a:t>
            </a:r>
          </a:p>
          <a:p>
            <a:pPr algn="just">
              <a:buFont typeface="+mj-lt"/>
              <a:buAutoNum type="arabicPeriod"/>
            </a:pPr>
            <a:r>
              <a:rPr lang="pt-BR" sz="1800" dirty="0"/>
              <a:t>Analisar o desempenho e dependabilidade de um serviço web no </a:t>
            </a:r>
            <a:r>
              <a:rPr lang="pt-BR" sz="1800" dirty="0" err="1"/>
              <a:t>Eucalyptus</a:t>
            </a:r>
            <a:r>
              <a:rPr lang="pt-BR" sz="1800" dirty="0"/>
              <a:t> com </a:t>
            </a:r>
            <a:r>
              <a:rPr lang="pt-BR" sz="1800" dirty="0" smtClean="0"/>
              <a:t>a funç</a:t>
            </a:r>
            <a:r>
              <a:rPr lang="pt-BR" sz="1800" dirty="0" smtClean="0"/>
              <a:t>ão</a:t>
            </a:r>
            <a:r>
              <a:rPr lang="pt-BR" sz="1800" dirty="0" smtClean="0"/>
              <a:t> </a:t>
            </a:r>
            <a:r>
              <a:rPr lang="pt-BR" sz="1800" dirty="0"/>
              <a:t>de </a:t>
            </a:r>
            <a:r>
              <a:rPr lang="pt-BR" sz="1800" dirty="0" err="1"/>
              <a:t>Elastic</a:t>
            </a:r>
            <a:r>
              <a:rPr lang="pt-BR" sz="1800" dirty="0"/>
              <a:t> </a:t>
            </a:r>
            <a:r>
              <a:rPr lang="pt-BR" sz="1800" dirty="0" err="1"/>
              <a:t>Load</a:t>
            </a:r>
            <a:r>
              <a:rPr lang="pt-BR" sz="1800" dirty="0"/>
              <a:t> </a:t>
            </a:r>
            <a:r>
              <a:rPr lang="pt-BR" sz="1800" dirty="0" err="1"/>
              <a:t>Balancing</a:t>
            </a:r>
            <a:r>
              <a:rPr lang="pt-BR" sz="1800" dirty="0"/>
              <a:t> e </a:t>
            </a:r>
            <a:r>
              <a:rPr lang="pt-BR" sz="1800" dirty="0" smtClean="0"/>
              <a:t>sem o Auto </a:t>
            </a:r>
            <a:r>
              <a:rPr lang="pt-BR" sz="1800" dirty="0" err="1"/>
              <a:t>Scaling</a:t>
            </a:r>
            <a:r>
              <a:rPr lang="pt-BR" sz="1800" dirty="0"/>
              <a:t> </a:t>
            </a:r>
            <a:r>
              <a:rPr lang="pt-BR" sz="1800" dirty="0" smtClean="0"/>
              <a:t>habilitada;</a:t>
            </a:r>
          </a:p>
          <a:p>
            <a:pPr algn="just">
              <a:buFont typeface="+mj-lt"/>
              <a:buAutoNum type="arabicPeriod"/>
            </a:pPr>
            <a:r>
              <a:rPr lang="pt-BR" sz="1800" dirty="0"/>
              <a:t>Analisar o desempenho e dependabilidade de um serviço web no </a:t>
            </a:r>
            <a:r>
              <a:rPr lang="pt-BR" sz="1800" dirty="0" err="1"/>
              <a:t>Eucalyptus</a:t>
            </a:r>
            <a:r>
              <a:rPr lang="pt-BR" sz="1800" dirty="0"/>
              <a:t> com as funções de </a:t>
            </a:r>
            <a:r>
              <a:rPr lang="pt-BR" sz="1800" dirty="0" err="1"/>
              <a:t>Elastic</a:t>
            </a:r>
            <a:r>
              <a:rPr lang="pt-BR" sz="1800" dirty="0"/>
              <a:t> </a:t>
            </a:r>
            <a:r>
              <a:rPr lang="pt-BR" sz="1800" dirty="0" err="1"/>
              <a:t>Load</a:t>
            </a:r>
            <a:r>
              <a:rPr lang="pt-BR" sz="1800" dirty="0"/>
              <a:t> </a:t>
            </a:r>
            <a:r>
              <a:rPr lang="pt-BR" sz="1800" dirty="0" err="1"/>
              <a:t>Balancing</a:t>
            </a:r>
            <a:r>
              <a:rPr lang="pt-BR" sz="1800" dirty="0"/>
              <a:t> e </a:t>
            </a:r>
            <a:r>
              <a:rPr lang="pt-BR" sz="1800" dirty="0" smtClean="0"/>
              <a:t>Auto </a:t>
            </a:r>
            <a:r>
              <a:rPr lang="pt-BR" sz="1800" dirty="0" err="1"/>
              <a:t>Scaling</a:t>
            </a:r>
            <a:r>
              <a:rPr lang="pt-BR" sz="1800" dirty="0"/>
              <a:t> habilitadas;</a:t>
            </a:r>
          </a:p>
          <a:p>
            <a:pPr algn="just">
              <a:buFont typeface="+mj-lt"/>
              <a:buAutoNum type="arabicPeriod"/>
            </a:pPr>
            <a:endParaRPr lang="pt-BR" sz="1800" dirty="0" smtClean="0"/>
          </a:p>
        </p:txBody>
      </p:sp>
      <p:sp>
        <p:nvSpPr>
          <p:cNvPr id="5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6409184" y="6248400"/>
            <a:ext cx="2133600" cy="457200"/>
          </a:xfrm>
        </p:spPr>
        <p:txBody>
          <a:bodyPr/>
          <a:lstStyle/>
          <a:p>
            <a:fld id="{5E57224E-8B61-4965-93CC-0D3A59F4DCA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920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Avaliaç</a:t>
            </a:r>
            <a:r>
              <a:rPr lang="en-US" b="1" dirty="0" err="1" smtClean="0"/>
              <a:t>ão</a:t>
            </a:r>
            <a:r>
              <a:rPr lang="en-US" b="1" dirty="0" smtClean="0"/>
              <a:t> de </a:t>
            </a:r>
            <a:r>
              <a:rPr lang="en-US" b="1" dirty="0" err="1"/>
              <a:t>D</a:t>
            </a:r>
            <a:r>
              <a:rPr lang="en-US" b="1" dirty="0" err="1" smtClean="0"/>
              <a:t>esempenho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629F5-4FD8-4A62-B976-1169CC59F08D}" type="datetime1">
              <a:rPr lang="pt-BR" smtClean="0"/>
              <a:pPr/>
              <a:t>22/10/13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24E-8B61-4965-93CC-0D3A59F4DCA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1628800"/>
            <a:ext cx="736611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800" b="1" dirty="0" err="1" smtClean="0"/>
              <a:t>Primeiro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Objetivo</a:t>
            </a:r>
            <a:endParaRPr lang="en-US" sz="2800" b="1" dirty="0" smtClean="0"/>
          </a:p>
          <a:p>
            <a:r>
              <a:rPr lang="en-US" sz="2000" dirty="0" err="1" smtClean="0"/>
              <a:t>Avaliar</a:t>
            </a:r>
            <a:r>
              <a:rPr lang="en-US" sz="2000" dirty="0" smtClean="0"/>
              <a:t> o </a:t>
            </a:r>
            <a:r>
              <a:rPr lang="en-US" sz="2000" dirty="0" err="1" smtClean="0"/>
              <a:t>desempenho</a:t>
            </a:r>
            <a:r>
              <a:rPr lang="en-US" sz="2000" dirty="0" smtClean="0"/>
              <a:t> da </a:t>
            </a:r>
            <a:r>
              <a:rPr lang="en-US" sz="2000" dirty="0" err="1" smtClean="0"/>
              <a:t>Instanciaç</a:t>
            </a:r>
            <a:r>
              <a:rPr lang="en-US" sz="2000" dirty="0" err="1" smtClean="0"/>
              <a:t>ão</a:t>
            </a:r>
            <a:r>
              <a:rPr lang="en-US" sz="2000" dirty="0" smtClean="0"/>
              <a:t> de VMs do Eucalyptus</a:t>
            </a:r>
            <a:endParaRPr lang="en-US" sz="20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141186708"/>
              </p:ext>
            </p:extLst>
          </p:nvPr>
        </p:nvGraphicFramePr>
        <p:xfrm>
          <a:off x="611560" y="1397000"/>
          <a:ext cx="784887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7576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DOE – Design of Experiments</a:t>
            </a:r>
            <a:endParaRPr lang="en-US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1971261"/>
              </p:ext>
            </p:extLst>
          </p:nvPr>
        </p:nvGraphicFramePr>
        <p:xfrm>
          <a:off x="683569" y="2204864"/>
          <a:ext cx="7848872" cy="14833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616291"/>
                <a:gridCol w="1379499"/>
                <a:gridCol w="385308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Fatores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íveis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Descriç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ão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Cache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com, </a:t>
                      </a:r>
                      <a:r>
                        <a:rPr lang="en-US" dirty="0" err="1" smtClean="0"/>
                        <a:t>sem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Habilitada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ou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</a:t>
                      </a:r>
                      <a:r>
                        <a:rPr lang="en-US" baseline="0" dirty="0" err="1" smtClean="0"/>
                        <a:t>ão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Virtual</a:t>
                      </a:r>
                      <a:r>
                        <a:rPr lang="en-US" baseline="0" dirty="0" smtClean="0"/>
                        <a:t> Machine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10, 15, 60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m1.large, m3.xlarge, cc1.4xlarge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Imagem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2, 5, 8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Tamanho</a:t>
                      </a:r>
                      <a:r>
                        <a:rPr lang="en-US" dirty="0" smtClean="0"/>
                        <a:t> da .</a:t>
                      </a:r>
                      <a:r>
                        <a:rPr lang="en-US" dirty="0" err="1" smtClean="0"/>
                        <a:t>iso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629F5-4FD8-4A62-B976-1169CC59F08D}" type="datetime1">
              <a:rPr lang="pt-BR" smtClean="0"/>
              <a:pPr/>
              <a:t>23/10/13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24E-8B61-4965-93CC-0D3A59F4DCA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1560" y="3861048"/>
            <a:ext cx="478849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err="1" smtClean="0"/>
              <a:t>M</a:t>
            </a:r>
            <a:r>
              <a:rPr lang="en-US" dirty="0" err="1" smtClean="0"/>
              <a:t>étricas</a:t>
            </a:r>
            <a:endParaRPr lang="en-US" dirty="0" smtClean="0"/>
          </a:p>
          <a:p>
            <a:r>
              <a:rPr lang="en-US" sz="2000" dirty="0" smtClean="0"/>
              <a:t>Tempo de </a:t>
            </a:r>
            <a:r>
              <a:rPr lang="en-US" sz="2000" dirty="0" err="1" smtClean="0"/>
              <a:t>Reserva</a:t>
            </a:r>
            <a:r>
              <a:rPr lang="en-US" sz="2000" dirty="0" smtClean="0"/>
              <a:t> da </a:t>
            </a:r>
            <a:r>
              <a:rPr lang="en-US" sz="2000" dirty="0" err="1" smtClean="0"/>
              <a:t>Instância</a:t>
            </a:r>
            <a:r>
              <a:rPr lang="en-US" sz="2000" dirty="0" smtClean="0"/>
              <a:t> no CC;</a:t>
            </a:r>
          </a:p>
          <a:p>
            <a:r>
              <a:rPr lang="en-US" sz="2000" dirty="0" smtClean="0"/>
              <a:t>Tempo de </a:t>
            </a:r>
            <a:r>
              <a:rPr lang="en-US" sz="2000" dirty="0" err="1" smtClean="0"/>
              <a:t>Copiar</a:t>
            </a:r>
            <a:r>
              <a:rPr lang="en-US" sz="2000" dirty="0" smtClean="0"/>
              <a:t> a </a:t>
            </a:r>
            <a:r>
              <a:rPr lang="en-US" sz="2000" dirty="0" err="1" smtClean="0"/>
              <a:t>Imagem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o NC;</a:t>
            </a:r>
          </a:p>
          <a:p>
            <a:r>
              <a:rPr lang="en-US" sz="2000" dirty="0" smtClean="0"/>
              <a:t>Tempo de </a:t>
            </a:r>
            <a:r>
              <a:rPr lang="en-US" sz="2000" dirty="0" err="1" smtClean="0"/>
              <a:t>Preparação</a:t>
            </a:r>
            <a:r>
              <a:rPr lang="en-US" sz="2000" dirty="0" smtClean="0"/>
              <a:t> do KVM;</a:t>
            </a:r>
          </a:p>
          <a:p>
            <a:r>
              <a:rPr lang="en-US" sz="2000" dirty="0" smtClean="0"/>
              <a:t>Tempo Total.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39552" y="1476072"/>
            <a:ext cx="146205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308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S001142845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80000"/>
          <a:buFont typeface="Wingdings" pitchFamily="2" charset="2"/>
          <a:buChar char="l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80000"/>
          <a:buFont typeface="Wingdings" pitchFamily="2" charset="2"/>
          <a:buChar char="l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OOFile" ma:contentTypeID="0x0101006025706CF4CD034688BEBAE97A2E701D020200C3831ACA17D8814887A164412888521E" ma:contentTypeVersion="7" ma:contentTypeDescription="Create a new document." ma:contentTypeScope="" ma:versionID="ed1fea5d08807278759d338940aa9e8f">
  <xsd:schema xmlns:xsd="http://www.w3.org/2001/XMLSchema" xmlns:xs="http://www.w3.org/2001/XMLSchema" xmlns:p="http://schemas.microsoft.com/office/2006/metadata/properties" xmlns:ns2="145c5697-5eb5-440b-b2f1-a8273fb59250" targetNamespace="http://schemas.microsoft.com/office/2006/metadata/properties" ma:root="true" ma:fieldsID="174e4b03d57b3d621fa064bbab783e99" ns2:_="">
    <xsd:import namespace="145c5697-5eb5-440b-b2f1-a8273fb59250"/>
    <xsd:element name="properties">
      <xsd:complexType>
        <xsd:sequence>
          <xsd:element name="documentManagement">
            <xsd:complexType>
              <xsd:all>
                <xsd:element ref="ns2:AssetId" minOccurs="0"/>
                <xsd:element ref="ns2:AuthoringAssetId" minOccurs="0"/>
                <xsd:element ref="ns2:AssetType" minOccurs="0"/>
                <xsd:element ref="ns2:Markets" minOccurs="0"/>
                <xsd:element ref="ns2:NumericAssetId" minOccurs="0"/>
                <xsd:element ref="ns2:AppV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5c5697-5eb5-440b-b2f1-a8273fb59250" elementFormDefault="qualified">
    <xsd:import namespace="http://schemas.microsoft.com/office/2006/documentManagement/types"/>
    <xsd:import namespace="http://schemas.microsoft.com/office/infopath/2007/PartnerControls"/>
    <xsd:element name="AssetId" ma:index="8" nillable="true" ma:displayName="AssetId" ma:indexed="true" ma:internalName="AssetId" ma:readOnly="false">
      <xsd:simpleType>
        <xsd:restriction base="dms:Text"/>
      </xsd:simpleType>
    </xsd:element>
    <xsd:element name="AuthoringAssetId" ma:index="9" nillable="true" ma:displayName="AuthoringAssetId" ma:indexed="true" ma:internalName="AuthoringAssetId" ma:readOnly="false">
      <xsd:simpleType>
        <xsd:restriction base="dms:Text"/>
      </xsd:simpleType>
    </xsd:element>
    <xsd:element name="AssetType" ma:index="10" nillable="true" ma:displayName="AssetType" ma:internalName="AssetType" ma:readOnly="false">
      <xsd:simpleType>
        <xsd:restriction base="dms:Text"/>
      </xsd:simpleType>
    </xsd:element>
    <xsd:element name="Markets" ma:index="11" nillable="true" ma:displayName="Markets" ma:internalName="Markets" ma:readOnly="false">
      <xsd:simpleType>
        <xsd:restriction base="dms:Text"/>
      </xsd:simpleType>
    </xsd:element>
    <xsd:element name="NumericAssetId" ma:index="12" nillable="true" ma:displayName="NumericAssetId" ma:indexed="true" ma:internalName="NumericAssetId" ma:readOnly="false">
      <xsd:simpleType>
        <xsd:restriction base="dms:Unknown"/>
      </xsd:simpleType>
    </xsd:element>
    <xsd:element name="AppVer" ma:index="13" nillable="true" ma:displayName="AppVer" ma:internalName="AppVer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LongProperties xmlns="http://schemas.microsoft.com/office/2006/metadata/longPropertie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umericAssetId xmlns="145c5697-5eb5-440b-b2f1-a8273fb59250" xsi:nil="true"/>
    <AssetType xmlns="145c5697-5eb5-440b-b2f1-a8273fb59250">TP</AssetType>
    <Markets xmlns="145c5697-5eb5-440b-b2f1-a8273fb59250" xsi:nil="true"/>
    <AppVer xmlns="145c5697-5eb5-440b-b2f1-a8273fb59250" xsi:nil="true"/>
    <AuthoringAssetId xmlns="145c5697-5eb5-440b-b2f1-a8273fb59250">TP001142845</AuthoringAssetId>
    <AssetId xmlns="145c5697-5eb5-440b-b2f1-a8273fb59250">TS001142845</AssetId>
  </documentManagement>
</p:properties>
</file>

<file path=customXml/itemProps1.xml><?xml version="1.0" encoding="utf-8"?>
<ds:datastoreItem xmlns:ds="http://schemas.openxmlformats.org/officeDocument/2006/customXml" ds:itemID="{82C0AE58-3B96-4A67-A32A-077FF6B032A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44AD4A-1F70-4926-943D-9B7CD81F0B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5c5697-5eb5-440b-b2f1-a8273fb592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1E83BD43-02DE-4FD8-A8B6-33F5BF4C8F31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D9939F5C-919F-495A-BF3A-C495AF63F02B}">
  <ds:schemaRefs>
    <ds:schemaRef ds:uri="145c5697-5eb5-440b-b2f1-a8273fb59250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25731</TotalTime>
  <Words>567</Words>
  <Application>Microsoft Macintosh PowerPoint</Application>
  <PresentationFormat>On-screen Show (4:3)</PresentationFormat>
  <Paragraphs>217</Paragraphs>
  <Slides>15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TS001142845</vt:lpstr>
      <vt:lpstr> Modelos para Avaliação de Desempenho e Dependabilidade de Aplicações Auxiliadas pelos Mecanismos de Auto Scaling e Elastic Load Balance do Eucalyptus  </vt:lpstr>
      <vt:lpstr>Contexto</vt:lpstr>
      <vt:lpstr>Contexto</vt:lpstr>
      <vt:lpstr>Contexto</vt:lpstr>
      <vt:lpstr>Contexto</vt:lpstr>
      <vt:lpstr>Contexto</vt:lpstr>
      <vt:lpstr>Objetivos</vt:lpstr>
      <vt:lpstr>Avaliação de Desempenho</vt:lpstr>
      <vt:lpstr>DOE – Design of Experiments</vt:lpstr>
      <vt:lpstr>DOE - Resultados</vt:lpstr>
      <vt:lpstr>DOE - Resultados</vt:lpstr>
      <vt:lpstr>DOE - Resultados</vt:lpstr>
      <vt:lpstr>DOE - Resultados</vt:lpstr>
      <vt:lpstr>DOE - Resultados</vt:lpstr>
      <vt:lpstr>DOE - Resultados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IDENTIFICAÇÃO DE MÉTRICAS DE AVALIAÇÃO DE MECANISMOS DE CONTROLE DE CONGESTIONAMENTO  PARA A INTERNET DO FUTURO</dc:title>
  <dc:creator>Grace</dc:creator>
  <cp:lastModifiedBy>Eliomar Gomes Campos</cp:lastModifiedBy>
  <cp:revision>248</cp:revision>
  <dcterms:created xsi:type="dcterms:W3CDTF">2011-11-08T00:46:51Z</dcterms:created>
  <dcterms:modified xsi:type="dcterms:W3CDTF">2013-10-23T17:54:42Z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ugNumber">
    <vt:lpwstr>174</vt:lpwstr>
  </property>
  <property fmtid="{D5CDD505-2E9C-101B-9397-08002B2CF9AE}" pid="3" name="TPInstallLocation">
    <vt:lpwstr>{My Templates}</vt:lpwstr>
  </property>
  <property fmtid="{D5CDD505-2E9C-101B-9397-08002B2CF9AE}" pid="4" name="PrimaryImageGen">
    <vt:lpwstr>1</vt:lpwstr>
  </property>
  <property fmtid="{D5CDD505-2E9C-101B-9397-08002B2CF9AE}" pid="5" name="display_urn:schemas-microsoft-com:office:office#APAuthor">
    <vt:lpwstr>REDMOND\cynvey</vt:lpwstr>
  </property>
  <property fmtid="{D5CDD505-2E9C-101B-9397-08002B2CF9AE}" pid="6" name="APAuthor">
    <vt:lpwstr>191</vt:lpwstr>
  </property>
  <property fmtid="{D5CDD505-2E9C-101B-9397-08002B2CF9AE}" pid="7" name="Milestone">
    <vt:lpwstr>Continuous</vt:lpwstr>
  </property>
  <property fmtid="{D5CDD505-2E9C-101B-9397-08002B2CF9AE}" pid="8" name="TPAppVersion">
    <vt:lpwstr>11</vt:lpwstr>
  </property>
  <property fmtid="{D5CDD505-2E9C-101B-9397-08002B2CF9AE}" pid="9" name="TPCommandLine">
    <vt:lpwstr>{PP} /n {FilePath}</vt:lpwstr>
  </property>
  <property fmtid="{D5CDD505-2E9C-101B-9397-08002B2CF9AE}" pid="10" name="IsSearchable">
    <vt:lpwstr>0</vt:lpwstr>
  </property>
  <property fmtid="{D5CDD505-2E9C-101B-9397-08002B2CF9AE}" pid="11" name="NumericId">
    <vt:lpwstr>-1.00000000000000</vt:lpwstr>
  </property>
  <property fmtid="{D5CDD505-2E9C-101B-9397-08002B2CF9AE}" pid="12" name="PublishTargets">
    <vt:lpwstr>OfficeOnline</vt:lpwstr>
  </property>
  <property fmtid="{D5CDD505-2E9C-101B-9397-08002B2CF9AE}" pid="13" name="TPLaunchHelpLinkType">
    <vt:lpwstr>Template</vt:lpwstr>
  </property>
  <property fmtid="{D5CDD505-2E9C-101B-9397-08002B2CF9AE}" pid="14" name="TPFriendlyName">
    <vt:lpwstr>Yearly sales plan presentation 1</vt:lpwstr>
  </property>
  <property fmtid="{D5CDD505-2E9C-101B-9397-08002B2CF9AE}" pid="15" name="display_urn:schemas-microsoft-com:office:office#APEditor">
    <vt:lpwstr>REDMOND\v-luannv</vt:lpwstr>
  </property>
  <property fmtid="{D5CDD505-2E9C-101B-9397-08002B2CF9AE}" pid="16" name="APEditor">
    <vt:lpwstr>92</vt:lpwstr>
  </property>
  <property fmtid="{D5CDD505-2E9C-101B-9397-08002B2CF9AE}" pid="17" name="Provider">
    <vt:lpwstr>EY006220130</vt:lpwstr>
  </property>
  <property fmtid="{D5CDD505-2E9C-101B-9397-08002B2CF9AE}" pid="18" name="SourceTitle">
    <vt:lpwstr>Yearly sales plan presentation 1</vt:lpwstr>
  </property>
  <property fmtid="{D5CDD505-2E9C-101B-9397-08002B2CF9AE}" pid="19" name="TPApplication">
    <vt:lpwstr>PowerPoint</vt:lpwstr>
  </property>
  <property fmtid="{D5CDD505-2E9C-101B-9397-08002B2CF9AE}" pid="20" name="TPLaunchHelpLink">
    <vt:lpwstr/>
  </property>
  <property fmtid="{D5CDD505-2E9C-101B-9397-08002B2CF9AE}" pid="21" name="OpenTemplate">
    <vt:lpwstr>1</vt:lpwstr>
  </property>
  <property fmtid="{D5CDD505-2E9C-101B-9397-08002B2CF9AE}" pid="22" name="UACurrentWords">
    <vt:lpwstr>0</vt:lpwstr>
  </property>
  <property fmtid="{D5CDD505-2E9C-101B-9397-08002B2CF9AE}" pid="23" name="UALocRecommendation">
    <vt:lpwstr>Never Localize</vt:lpwstr>
  </property>
  <property fmtid="{D5CDD505-2E9C-101B-9397-08002B2CF9AE}" pid="24" name="Applications">
    <vt:lpwstr>79;#Template 12;#64;#PowerPoint 2003;#347;#Work Essentials 12;#65;#Microsoft Office PowerPoint 2007</vt:lpwstr>
  </property>
  <property fmtid="{D5CDD505-2E9C-101B-9397-08002B2CF9AE}" pid="25" name="TemplateStatus">
    <vt:lpwstr>Complete</vt:lpwstr>
  </property>
  <property fmtid="{D5CDD505-2E9C-101B-9397-08002B2CF9AE}" pid="26" name="ContentTypeId">
    <vt:lpwstr>0x0101006025706CF4CD034688BEBAE97A2E701D020200C3831ACA17D8814887A164412888521E</vt:lpwstr>
  </property>
  <property fmtid="{D5CDD505-2E9C-101B-9397-08002B2CF9AE}" pid="27" name="IsDeleted">
    <vt:lpwstr>0</vt:lpwstr>
  </property>
  <property fmtid="{D5CDD505-2E9C-101B-9397-08002B2CF9AE}" pid="28" name="ShowIn">
    <vt:lpwstr>Show everywhere</vt:lpwstr>
  </property>
  <property fmtid="{D5CDD505-2E9C-101B-9397-08002B2CF9AE}" pid="29" name="UANotes">
    <vt:lpwstr>WE template</vt:lpwstr>
  </property>
  <property fmtid="{D5CDD505-2E9C-101B-9397-08002B2CF9AE}" pid="30" name="PublishStatusLookup">
    <vt:lpwstr>259559</vt:lpwstr>
  </property>
  <property fmtid="{D5CDD505-2E9C-101B-9397-08002B2CF9AE}" pid="31" name="TPClientViewer">
    <vt:lpwstr>Microsoft Office PowerPoint</vt:lpwstr>
  </property>
  <property fmtid="{D5CDD505-2E9C-101B-9397-08002B2CF9AE}" pid="32" name="TPComponent">
    <vt:lpwstr>PPTFiles</vt:lpwstr>
  </property>
  <property fmtid="{D5CDD505-2E9C-101B-9397-08002B2CF9AE}" pid="33" name="TPNamespace">
    <vt:lpwstr>POWERPNT</vt:lpwstr>
  </property>
  <property fmtid="{D5CDD505-2E9C-101B-9397-08002B2CF9AE}" pid="34" name="APTrustLevel">
    <vt:lpwstr>1.00000000000000</vt:lpwstr>
  </property>
  <property fmtid="{D5CDD505-2E9C-101B-9397-08002B2CF9AE}" pid="35" name="TrustLevel">
    <vt:lpwstr>Microsoft Managed Content</vt:lpwstr>
  </property>
  <property fmtid="{D5CDD505-2E9C-101B-9397-08002B2CF9AE}" pid="36" name="Content Type">
    <vt:lpwstr>OOFile</vt:lpwstr>
  </property>
</Properties>
</file>